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21607463" cy="432054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6F7F"/>
    <a:srgbClr val="7096AC"/>
    <a:srgbClr val="604C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10AF6-5045-7986-49A7-9C692A8AFFFD}" v="5" dt="2023-10-06T20:21:55.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6" y="-10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0F59DF-0896-437D-9B5E-FF24FB7D4E86}" type="doc">
      <dgm:prSet loTypeId="urn:microsoft.com/office/officeart/2005/8/layout/bProcess3" loCatId="process" qsTypeId="urn:microsoft.com/office/officeart/2005/8/quickstyle/simple1" qsCatId="simple" csTypeId="urn:microsoft.com/office/officeart/2005/8/colors/accent1_4" csCatId="accent1" phldr="1"/>
      <dgm:spPr/>
      <dgm:t>
        <a:bodyPr/>
        <a:lstStyle/>
        <a:p>
          <a:endParaRPr lang="es-EC"/>
        </a:p>
      </dgm:t>
    </dgm:pt>
    <dgm:pt modelId="{08F4E628-659D-46E7-8997-4E0EBB39EF0B}">
      <dgm:prSet phldrT="[Texto]"/>
      <dgm:spPr/>
      <dgm:t>
        <a:bodyPr/>
        <a:lstStyle/>
        <a:p>
          <a:r>
            <a:rPr lang="es-MX" dirty="0"/>
            <a:t>Investigación y análisis del problema</a:t>
          </a:r>
          <a:endParaRPr lang="es-EC" dirty="0"/>
        </a:p>
      </dgm:t>
    </dgm:pt>
    <dgm:pt modelId="{4528C318-2D29-4934-BE0B-9BB62E3ABF26}" type="parTrans" cxnId="{7E9AEAAB-26E7-402A-92F4-A3B859CC1A21}">
      <dgm:prSet/>
      <dgm:spPr/>
      <dgm:t>
        <a:bodyPr/>
        <a:lstStyle/>
        <a:p>
          <a:endParaRPr lang="es-EC"/>
        </a:p>
      </dgm:t>
    </dgm:pt>
    <dgm:pt modelId="{F8217EC7-CB09-4956-AAE7-F751A99C0216}" type="sibTrans" cxnId="{7E9AEAAB-26E7-402A-92F4-A3B859CC1A21}">
      <dgm:prSet/>
      <dgm:spPr/>
      <dgm:t>
        <a:bodyPr/>
        <a:lstStyle/>
        <a:p>
          <a:endParaRPr lang="es-EC" dirty="0"/>
        </a:p>
      </dgm:t>
    </dgm:pt>
    <dgm:pt modelId="{43BADC23-2F84-4B72-9AB2-B7A37896CC92}">
      <dgm:prSet phldrT="[Texto]"/>
      <dgm:spPr/>
      <dgm:t>
        <a:bodyPr/>
        <a:lstStyle/>
        <a:p>
          <a:r>
            <a:rPr lang="es-MX" dirty="0"/>
            <a:t>Diseño y desarrollo</a:t>
          </a:r>
          <a:endParaRPr lang="es-EC" dirty="0"/>
        </a:p>
      </dgm:t>
    </dgm:pt>
    <dgm:pt modelId="{BA15AF5F-7A85-492F-8EA8-CC1AF744B9AF}" type="parTrans" cxnId="{B066D232-568E-437A-BF62-A00F3FBC50E7}">
      <dgm:prSet/>
      <dgm:spPr/>
      <dgm:t>
        <a:bodyPr/>
        <a:lstStyle/>
        <a:p>
          <a:endParaRPr lang="es-EC"/>
        </a:p>
      </dgm:t>
    </dgm:pt>
    <dgm:pt modelId="{5DEA1809-C4B0-4207-89C5-779E00417F0B}" type="sibTrans" cxnId="{B066D232-568E-437A-BF62-A00F3FBC50E7}">
      <dgm:prSet/>
      <dgm:spPr/>
      <dgm:t>
        <a:bodyPr/>
        <a:lstStyle/>
        <a:p>
          <a:endParaRPr lang="es-EC" dirty="0"/>
        </a:p>
      </dgm:t>
    </dgm:pt>
    <dgm:pt modelId="{F7991D34-D6AC-49AA-9AC2-C69EDB06B2FC}">
      <dgm:prSet phldrT="[Texto]"/>
      <dgm:spPr/>
      <dgm:t>
        <a:bodyPr/>
        <a:lstStyle/>
        <a:p>
          <a:r>
            <a:rPr lang="es-MX" dirty="0"/>
            <a:t>Simulaciones y pruebas del diseño</a:t>
          </a:r>
          <a:endParaRPr lang="es-EC" dirty="0"/>
        </a:p>
      </dgm:t>
    </dgm:pt>
    <dgm:pt modelId="{90C957E1-0879-49CB-A833-82109DC7E5AB}" type="parTrans" cxnId="{FBE5A8C1-1F97-4D90-A3E3-271C16CEB7DB}">
      <dgm:prSet/>
      <dgm:spPr/>
      <dgm:t>
        <a:bodyPr/>
        <a:lstStyle/>
        <a:p>
          <a:endParaRPr lang="es-EC"/>
        </a:p>
      </dgm:t>
    </dgm:pt>
    <dgm:pt modelId="{66D93E4E-A33E-40A8-95EA-57192A7EA153}" type="sibTrans" cxnId="{FBE5A8C1-1F97-4D90-A3E3-271C16CEB7DB}">
      <dgm:prSet/>
      <dgm:spPr/>
      <dgm:t>
        <a:bodyPr/>
        <a:lstStyle/>
        <a:p>
          <a:endParaRPr lang="es-EC" dirty="0"/>
        </a:p>
      </dgm:t>
    </dgm:pt>
    <dgm:pt modelId="{778727BD-402E-4665-9B06-7D905B7B03F0}">
      <dgm:prSet phldrT="[Texto]"/>
      <dgm:spPr/>
      <dgm:t>
        <a:bodyPr/>
        <a:lstStyle/>
        <a:p>
          <a:r>
            <a:rPr lang="es-MX" dirty="0"/>
            <a:t>Conexión de los componente y CI</a:t>
          </a:r>
          <a:endParaRPr lang="es-EC" dirty="0"/>
        </a:p>
      </dgm:t>
    </dgm:pt>
    <dgm:pt modelId="{28A0CA7A-EDF1-4B3B-BC0F-D3D6424090D9}" type="parTrans" cxnId="{117A74AE-A592-4104-A08B-039A40E7DA60}">
      <dgm:prSet/>
      <dgm:spPr/>
      <dgm:t>
        <a:bodyPr/>
        <a:lstStyle/>
        <a:p>
          <a:endParaRPr lang="es-EC"/>
        </a:p>
      </dgm:t>
    </dgm:pt>
    <dgm:pt modelId="{559567F6-F6FE-4A21-9C16-08ADE436677A}" type="sibTrans" cxnId="{117A74AE-A592-4104-A08B-039A40E7DA60}">
      <dgm:prSet/>
      <dgm:spPr/>
      <dgm:t>
        <a:bodyPr/>
        <a:lstStyle/>
        <a:p>
          <a:endParaRPr lang="es-EC" dirty="0"/>
        </a:p>
      </dgm:t>
    </dgm:pt>
    <dgm:pt modelId="{E7B765ED-03C6-4390-A834-D4A5A39D7AFF}">
      <dgm:prSet phldrT="[Texto]"/>
      <dgm:spPr/>
      <dgm:t>
        <a:bodyPr/>
        <a:lstStyle/>
        <a:p>
          <a:r>
            <a:rPr lang="es-MX" dirty="0"/>
            <a:t>Pruebas del circuito</a:t>
          </a:r>
          <a:endParaRPr lang="es-EC" dirty="0"/>
        </a:p>
      </dgm:t>
    </dgm:pt>
    <dgm:pt modelId="{38840E3C-1918-440F-9BAD-9C2126F48695}" type="parTrans" cxnId="{075CCC3F-8005-4569-8DBC-A8C57C18C911}">
      <dgm:prSet/>
      <dgm:spPr/>
      <dgm:t>
        <a:bodyPr/>
        <a:lstStyle/>
        <a:p>
          <a:endParaRPr lang="es-EC"/>
        </a:p>
      </dgm:t>
    </dgm:pt>
    <dgm:pt modelId="{09F2D87F-6700-4359-AE92-3A998DEDBC67}" type="sibTrans" cxnId="{075CCC3F-8005-4569-8DBC-A8C57C18C911}">
      <dgm:prSet/>
      <dgm:spPr/>
      <dgm:t>
        <a:bodyPr/>
        <a:lstStyle/>
        <a:p>
          <a:endParaRPr lang="es-EC" dirty="0"/>
        </a:p>
      </dgm:t>
    </dgm:pt>
    <dgm:pt modelId="{5E9FF83E-3885-437A-9747-8358F16173D8}">
      <dgm:prSet phldrT="[Texto]"/>
      <dgm:spPr/>
      <dgm:t>
        <a:bodyPr/>
        <a:lstStyle/>
        <a:p>
          <a:r>
            <a:rPr lang="es-MX" dirty="0"/>
            <a:t>Corrección de errores y presentación</a:t>
          </a:r>
          <a:endParaRPr lang="es-EC" dirty="0"/>
        </a:p>
      </dgm:t>
    </dgm:pt>
    <dgm:pt modelId="{82685516-272F-40AC-9F4C-3EA10504DBC2}" type="parTrans" cxnId="{27265B57-4C7C-440B-99DD-BBC69A26CCA0}">
      <dgm:prSet/>
      <dgm:spPr/>
      <dgm:t>
        <a:bodyPr/>
        <a:lstStyle/>
        <a:p>
          <a:endParaRPr lang="es-EC"/>
        </a:p>
      </dgm:t>
    </dgm:pt>
    <dgm:pt modelId="{39291946-7CED-476C-A780-0835B4121D7D}" type="sibTrans" cxnId="{27265B57-4C7C-440B-99DD-BBC69A26CCA0}">
      <dgm:prSet/>
      <dgm:spPr/>
      <dgm:t>
        <a:bodyPr/>
        <a:lstStyle/>
        <a:p>
          <a:endParaRPr lang="es-EC"/>
        </a:p>
      </dgm:t>
    </dgm:pt>
    <dgm:pt modelId="{962292C5-55C4-4720-9329-0A9F8058BFF3}" type="pres">
      <dgm:prSet presAssocID="{EB0F59DF-0896-437D-9B5E-FF24FB7D4E86}" presName="Name0" presStyleCnt="0">
        <dgm:presLayoutVars>
          <dgm:dir/>
          <dgm:resizeHandles val="exact"/>
        </dgm:presLayoutVars>
      </dgm:prSet>
      <dgm:spPr/>
    </dgm:pt>
    <dgm:pt modelId="{9C87F2A4-7314-4BC9-9258-4ACB301FDAE3}" type="pres">
      <dgm:prSet presAssocID="{08F4E628-659D-46E7-8997-4E0EBB39EF0B}" presName="node" presStyleLbl="node1" presStyleIdx="0" presStyleCnt="6">
        <dgm:presLayoutVars>
          <dgm:bulletEnabled val="1"/>
        </dgm:presLayoutVars>
      </dgm:prSet>
      <dgm:spPr/>
    </dgm:pt>
    <dgm:pt modelId="{33EDE6DF-9641-4712-A448-D2D568F92A1D}" type="pres">
      <dgm:prSet presAssocID="{F8217EC7-CB09-4956-AAE7-F751A99C0216}" presName="sibTrans" presStyleLbl="sibTrans1D1" presStyleIdx="0" presStyleCnt="5"/>
      <dgm:spPr/>
    </dgm:pt>
    <dgm:pt modelId="{9D43E1B9-E8CC-46D4-9818-AFF473320869}" type="pres">
      <dgm:prSet presAssocID="{F8217EC7-CB09-4956-AAE7-F751A99C0216}" presName="connectorText" presStyleLbl="sibTrans1D1" presStyleIdx="0" presStyleCnt="5"/>
      <dgm:spPr/>
    </dgm:pt>
    <dgm:pt modelId="{1A4639E9-9BB0-4222-BAC3-A49E0369DBE1}" type="pres">
      <dgm:prSet presAssocID="{43BADC23-2F84-4B72-9AB2-B7A37896CC92}" presName="node" presStyleLbl="node1" presStyleIdx="1" presStyleCnt="6">
        <dgm:presLayoutVars>
          <dgm:bulletEnabled val="1"/>
        </dgm:presLayoutVars>
      </dgm:prSet>
      <dgm:spPr/>
    </dgm:pt>
    <dgm:pt modelId="{79B12142-6240-4512-999C-D03F5436221C}" type="pres">
      <dgm:prSet presAssocID="{5DEA1809-C4B0-4207-89C5-779E00417F0B}" presName="sibTrans" presStyleLbl="sibTrans1D1" presStyleIdx="1" presStyleCnt="5"/>
      <dgm:spPr/>
    </dgm:pt>
    <dgm:pt modelId="{70B03AB9-F3A0-4DDF-A760-ABEA5A59D971}" type="pres">
      <dgm:prSet presAssocID="{5DEA1809-C4B0-4207-89C5-779E00417F0B}" presName="connectorText" presStyleLbl="sibTrans1D1" presStyleIdx="1" presStyleCnt="5"/>
      <dgm:spPr/>
    </dgm:pt>
    <dgm:pt modelId="{B3660791-AB28-4C13-86C6-A4DA086A64FF}" type="pres">
      <dgm:prSet presAssocID="{F7991D34-D6AC-49AA-9AC2-C69EDB06B2FC}" presName="node" presStyleLbl="node1" presStyleIdx="2" presStyleCnt="6">
        <dgm:presLayoutVars>
          <dgm:bulletEnabled val="1"/>
        </dgm:presLayoutVars>
      </dgm:prSet>
      <dgm:spPr/>
    </dgm:pt>
    <dgm:pt modelId="{D804CADC-CFC1-4D03-8CD1-69F734EAEB3F}" type="pres">
      <dgm:prSet presAssocID="{66D93E4E-A33E-40A8-95EA-57192A7EA153}" presName="sibTrans" presStyleLbl="sibTrans1D1" presStyleIdx="2" presStyleCnt="5"/>
      <dgm:spPr/>
    </dgm:pt>
    <dgm:pt modelId="{58B68D47-DBC6-47DD-A300-9945D92E2286}" type="pres">
      <dgm:prSet presAssocID="{66D93E4E-A33E-40A8-95EA-57192A7EA153}" presName="connectorText" presStyleLbl="sibTrans1D1" presStyleIdx="2" presStyleCnt="5"/>
      <dgm:spPr/>
    </dgm:pt>
    <dgm:pt modelId="{C7089859-9620-418C-9EDC-8C031A6B9FAB}" type="pres">
      <dgm:prSet presAssocID="{778727BD-402E-4665-9B06-7D905B7B03F0}" presName="node" presStyleLbl="node1" presStyleIdx="3" presStyleCnt="6">
        <dgm:presLayoutVars>
          <dgm:bulletEnabled val="1"/>
        </dgm:presLayoutVars>
      </dgm:prSet>
      <dgm:spPr/>
    </dgm:pt>
    <dgm:pt modelId="{AD873AF8-687A-4308-A9D7-9D9BCF524EDE}" type="pres">
      <dgm:prSet presAssocID="{559567F6-F6FE-4A21-9C16-08ADE436677A}" presName="sibTrans" presStyleLbl="sibTrans1D1" presStyleIdx="3" presStyleCnt="5"/>
      <dgm:spPr/>
    </dgm:pt>
    <dgm:pt modelId="{93D0F832-A7D4-4FDF-B764-4D43B5BE8F87}" type="pres">
      <dgm:prSet presAssocID="{559567F6-F6FE-4A21-9C16-08ADE436677A}" presName="connectorText" presStyleLbl="sibTrans1D1" presStyleIdx="3" presStyleCnt="5"/>
      <dgm:spPr/>
    </dgm:pt>
    <dgm:pt modelId="{5E33677E-5D70-43A8-A1F3-CA6F713DED9E}" type="pres">
      <dgm:prSet presAssocID="{E7B765ED-03C6-4390-A834-D4A5A39D7AFF}" presName="node" presStyleLbl="node1" presStyleIdx="4" presStyleCnt="6">
        <dgm:presLayoutVars>
          <dgm:bulletEnabled val="1"/>
        </dgm:presLayoutVars>
      </dgm:prSet>
      <dgm:spPr/>
    </dgm:pt>
    <dgm:pt modelId="{8B107049-AA58-48EA-ACE5-6424A298077A}" type="pres">
      <dgm:prSet presAssocID="{09F2D87F-6700-4359-AE92-3A998DEDBC67}" presName="sibTrans" presStyleLbl="sibTrans1D1" presStyleIdx="4" presStyleCnt="5"/>
      <dgm:spPr/>
    </dgm:pt>
    <dgm:pt modelId="{1EB46580-1635-4F90-8B98-DC128F4581BF}" type="pres">
      <dgm:prSet presAssocID="{09F2D87F-6700-4359-AE92-3A998DEDBC67}" presName="connectorText" presStyleLbl="sibTrans1D1" presStyleIdx="4" presStyleCnt="5"/>
      <dgm:spPr/>
    </dgm:pt>
    <dgm:pt modelId="{82ABFA82-9E15-4B4C-AEF1-CF02A765A7D9}" type="pres">
      <dgm:prSet presAssocID="{5E9FF83E-3885-437A-9747-8358F16173D8}" presName="node" presStyleLbl="node1" presStyleIdx="5" presStyleCnt="6">
        <dgm:presLayoutVars>
          <dgm:bulletEnabled val="1"/>
        </dgm:presLayoutVars>
      </dgm:prSet>
      <dgm:spPr/>
    </dgm:pt>
  </dgm:ptLst>
  <dgm:cxnLst>
    <dgm:cxn modelId="{78F12401-85F3-4AC6-9726-531A0F968844}" type="presOf" srcId="{778727BD-402E-4665-9B06-7D905B7B03F0}" destId="{C7089859-9620-418C-9EDC-8C031A6B9FAB}" srcOrd="0" destOrd="0" presId="urn:microsoft.com/office/officeart/2005/8/layout/bProcess3"/>
    <dgm:cxn modelId="{B066D232-568E-437A-BF62-A00F3FBC50E7}" srcId="{EB0F59DF-0896-437D-9B5E-FF24FB7D4E86}" destId="{43BADC23-2F84-4B72-9AB2-B7A37896CC92}" srcOrd="1" destOrd="0" parTransId="{BA15AF5F-7A85-492F-8EA8-CC1AF744B9AF}" sibTransId="{5DEA1809-C4B0-4207-89C5-779E00417F0B}"/>
    <dgm:cxn modelId="{60CC8838-60CC-4D51-BE77-82C41907AEC6}" type="presOf" srcId="{559567F6-F6FE-4A21-9C16-08ADE436677A}" destId="{93D0F832-A7D4-4FDF-B764-4D43B5BE8F87}" srcOrd="1" destOrd="0" presId="urn:microsoft.com/office/officeart/2005/8/layout/bProcess3"/>
    <dgm:cxn modelId="{075CCC3F-8005-4569-8DBC-A8C57C18C911}" srcId="{EB0F59DF-0896-437D-9B5E-FF24FB7D4E86}" destId="{E7B765ED-03C6-4390-A834-D4A5A39D7AFF}" srcOrd="4" destOrd="0" parTransId="{38840E3C-1918-440F-9BAD-9C2126F48695}" sibTransId="{09F2D87F-6700-4359-AE92-3A998DEDBC67}"/>
    <dgm:cxn modelId="{8E79E54A-AA97-4850-B0D6-F615ABA9EFE4}" type="presOf" srcId="{08F4E628-659D-46E7-8997-4E0EBB39EF0B}" destId="{9C87F2A4-7314-4BC9-9258-4ACB301FDAE3}" srcOrd="0" destOrd="0" presId="urn:microsoft.com/office/officeart/2005/8/layout/bProcess3"/>
    <dgm:cxn modelId="{86450271-A8C4-4CC2-BE37-1767E5C5E28F}" type="presOf" srcId="{EB0F59DF-0896-437D-9B5E-FF24FB7D4E86}" destId="{962292C5-55C4-4720-9329-0A9F8058BFF3}" srcOrd="0" destOrd="0" presId="urn:microsoft.com/office/officeart/2005/8/layout/bProcess3"/>
    <dgm:cxn modelId="{27265B57-4C7C-440B-99DD-BBC69A26CCA0}" srcId="{EB0F59DF-0896-437D-9B5E-FF24FB7D4E86}" destId="{5E9FF83E-3885-437A-9747-8358F16173D8}" srcOrd="5" destOrd="0" parTransId="{82685516-272F-40AC-9F4C-3EA10504DBC2}" sibTransId="{39291946-7CED-476C-A780-0835B4121D7D}"/>
    <dgm:cxn modelId="{7D33A45A-20AA-4A5C-8E72-02526F2F53E9}" type="presOf" srcId="{5E9FF83E-3885-437A-9747-8358F16173D8}" destId="{82ABFA82-9E15-4B4C-AEF1-CF02A765A7D9}" srcOrd="0" destOrd="0" presId="urn:microsoft.com/office/officeart/2005/8/layout/bProcess3"/>
    <dgm:cxn modelId="{9A84D1A2-7A95-42AF-935C-1B0AFA9C002A}" type="presOf" srcId="{F8217EC7-CB09-4956-AAE7-F751A99C0216}" destId="{33EDE6DF-9641-4712-A448-D2D568F92A1D}" srcOrd="0" destOrd="0" presId="urn:microsoft.com/office/officeart/2005/8/layout/bProcess3"/>
    <dgm:cxn modelId="{7E9AEAAB-26E7-402A-92F4-A3B859CC1A21}" srcId="{EB0F59DF-0896-437D-9B5E-FF24FB7D4E86}" destId="{08F4E628-659D-46E7-8997-4E0EBB39EF0B}" srcOrd="0" destOrd="0" parTransId="{4528C318-2D29-4934-BE0B-9BB62E3ABF26}" sibTransId="{F8217EC7-CB09-4956-AAE7-F751A99C0216}"/>
    <dgm:cxn modelId="{117A74AE-A592-4104-A08B-039A40E7DA60}" srcId="{EB0F59DF-0896-437D-9B5E-FF24FB7D4E86}" destId="{778727BD-402E-4665-9B06-7D905B7B03F0}" srcOrd="3" destOrd="0" parTransId="{28A0CA7A-EDF1-4B3B-BC0F-D3D6424090D9}" sibTransId="{559567F6-F6FE-4A21-9C16-08ADE436677A}"/>
    <dgm:cxn modelId="{652B41AF-024F-4399-8CCE-513327793474}" type="presOf" srcId="{09F2D87F-6700-4359-AE92-3A998DEDBC67}" destId="{1EB46580-1635-4F90-8B98-DC128F4581BF}" srcOrd="1" destOrd="0" presId="urn:microsoft.com/office/officeart/2005/8/layout/bProcess3"/>
    <dgm:cxn modelId="{04D6EFB0-BBE4-4A1E-9CDF-A795036A0952}" type="presOf" srcId="{559567F6-F6FE-4A21-9C16-08ADE436677A}" destId="{AD873AF8-687A-4308-A9D7-9D9BCF524EDE}" srcOrd="0" destOrd="0" presId="urn:microsoft.com/office/officeart/2005/8/layout/bProcess3"/>
    <dgm:cxn modelId="{FBE5A8C1-1F97-4D90-A3E3-271C16CEB7DB}" srcId="{EB0F59DF-0896-437D-9B5E-FF24FB7D4E86}" destId="{F7991D34-D6AC-49AA-9AC2-C69EDB06B2FC}" srcOrd="2" destOrd="0" parTransId="{90C957E1-0879-49CB-A833-82109DC7E5AB}" sibTransId="{66D93E4E-A33E-40A8-95EA-57192A7EA153}"/>
    <dgm:cxn modelId="{F42793C2-4CFF-492E-8775-84339FDBFBE2}" type="presOf" srcId="{5DEA1809-C4B0-4207-89C5-779E00417F0B}" destId="{79B12142-6240-4512-999C-D03F5436221C}" srcOrd="0" destOrd="0" presId="urn:microsoft.com/office/officeart/2005/8/layout/bProcess3"/>
    <dgm:cxn modelId="{57005DC4-C66C-45B7-819B-238201E0FF2F}" type="presOf" srcId="{E7B765ED-03C6-4390-A834-D4A5A39D7AFF}" destId="{5E33677E-5D70-43A8-A1F3-CA6F713DED9E}" srcOrd="0" destOrd="0" presId="urn:microsoft.com/office/officeart/2005/8/layout/bProcess3"/>
    <dgm:cxn modelId="{B2D2C5C7-AF6E-4C76-AC30-53088E2FE3EA}" type="presOf" srcId="{66D93E4E-A33E-40A8-95EA-57192A7EA153}" destId="{58B68D47-DBC6-47DD-A300-9945D92E2286}" srcOrd="1" destOrd="0" presId="urn:microsoft.com/office/officeart/2005/8/layout/bProcess3"/>
    <dgm:cxn modelId="{1657ABCE-5AEA-44D2-938D-74FD8819F3A2}" type="presOf" srcId="{F7991D34-D6AC-49AA-9AC2-C69EDB06B2FC}" destId="{B3660791-AB28-4C13-86C6-A4DA086A64FF}" srcOrd="0" destOrd="0" presId="urn:microsoft.com/office/officeart/2005/8/layout/bProcess3"/>
    <dgm:cxn modelId="{280B81DD-9F58-469B-B1FF-6808ADCA5944}" type="presOf" srcId="{66D93E4E-A33E-40A8-95EA-57192A7EA153}" destId="{D804CADC-CFC1-4D03-8CD1-69F734EAEB3F}" srcOrd="0" destOrd="0" presId="urn:microsoft.com/office/officeart/2005/8/layout/bProcess3"/>
    <dgm:cxn modelId="{215CDFE3-8D5E-434D-B033-436C077E1896}" type="presOf" srcId="{5DEA1809-C4B0-4207-89C5-779E00417F0B}" destId="{70B03AB9-F3A0-4DDF-A760-ABEA5A59D971}" srcOrd="1" destOrd="0" presId="urn:microsoft.com/office/officeart/2005/8/layout/bProcess3"/>
    <dgm:cxn modelId="{B0766AF3-43B0-4F20-B243-414E7D3AFE23}" type="presOf" srcId="{09F2D87F-6700-4359-AE92-3A998DEDBC67}" destId="{8B107049-AA58-48EA-ACE5-6424A298077A}" srcOrd="0" destOrd="0" presId="urn:microsoft.com/office/officeart/2005/8/layout/bProcess3"/>
    <dgm:cxn modelId="{C19421F6-BBA6-4DAA-8A86-8F18DCF4B1EC}" type="presOf" srcId="{43BADC23-2F84-4B72-9AB2-B7A37896CC92}" destId="{1A4639E9-9BB0-4222-BAC3-A49E0369DBE1}" srcOrd="0" destOrd="0" presId="urn:microsoft.com/office/officeart/2005/8/layout/bProcess3"/>
    <dgm:cxn modelId="{AA7EF6FE-EFE1-409A-B0B3-AECB8551BB4E}" type="presOf" srcId="{F8217EC7-CB09-4956-AAE7-F751A99C0216}" destId="{9D43E1B9-E8CC-46D4-9818-AFF473320869}" srcOrd="1" destOrd="0" presId="urn:microsoft.com/office/officeart/2005/8/layout/bProcess3"/>
    <dgm:cxn modelId="{86D65EAC-E4D7-4EDB-9317-A24DE9C3877D}" type="presParOf" srcId="{962292C5-55C4-4720-9329-0A9F8058BFF3}" destId="{9C87F2A4-7314-4BC9-9258-4ACB301FDAE3}" srcOrd="0" destOrd="0" presId="urn:microsoft.com/office/officeart/2005/8/layout/bProcess3"/>
    <dgm:cxn modelId="{6A0B15A6-2F6C-462F-A0E8-19739EDFB982}" type="presParOf" srcId="{962292C5-55C4-4720-9329-0A9F8058BFF3}" destId="{33EDE6DF-9641-4712-A448-D2D568F92A1D}" srcOrd="1" destOrd="0" presId="urn:microsoft.com/office/officeart/2005/8/layout/bProcess3"/>
    <dgm:cxn modelId="{80A649F6-5E98-4D5E-9C04-1C584F2A36D1}" type="presParOf" srcId="{33EDE6DF-9641-4712-A448-D2D568F92A1D}" destId="{9D43E1B9-E8CC-46D4-9818-AFF473320869}" srcOrd="0" destOrd="0" presId="urn:microsoft.com/office/officeart/2005/8/layout/bProcess3"/>
    <dgm:cxn modelId="{EEBCEFD7-94FF-4F18-8EF1-CA7E2E703F4E}" type="presParOf" srcId="{962292C5-55C4-4720-9329-0A9F8058BFF3}" destId="{1A4639E9-9BB0-4222-BAC3-A49E0369DBE1}" srcOrd="2" destOrd="0" presId="urn:microsoft.com/office/officeart/2005/8/layout/bProcess3"/>
    <dgm:cxn modelId="{640322C5-4278-4F4A-BF8E-5247C77B35F7}" type="presParOf" srcId="{962292C5-55C4-4720-9329-0A9F8058BFF3}" destId="{79B12142-6240-4512-999C-D03F5436221C}" srcOrd="3" destOrd="0" presId="urn:microsoft.com/office/officeart/2005/8/layout/bProcess3"/>
    <dgm:cxn modelId="{20BC7716-FA0E-4E1B-9982-7FB508B00CC7}" type="presParOf" srcId="{79B12142-6240-4512-999C-D03F5436221C}" destId="{70B03AB9-F3A0-4DDF-A760-ABEA5A59D971}" srcOrd="0" destOrd="0" presId="urn:microsoft.com/office/officeart/2005/8/layout/bProcess3"/>
    <dgm:cxn modelId="{4D0271B4-B2B4-4CD7-A9BB-2C605219980B}" type="presParOf" srcId="{962292C5-55C4-4720-9329-0A9F8058BFF3}" destId="{B3660791-AB28-4C13-86C6-A4DA086A64FF}" srcOrd="4" destOrd="0" presId="urn:microsoft.com/office/officeart/2005/8/layout/bProcess3"/>
    <dgm:cxn modelId="{23FD0368-E27D-4F5C-85DD-DF9A4B0B48CE}" type="presParOf" srcId="{962292C5-55C4-4720-9329-0A9F8058BFF3}" destId="{D804CADC-CFC1-4D03-8CD1-69F734EAEB3F}" srcOrd="5" destOrd="0" presId="urn:microsoft.com/office/officeart/2005/8/layout/bProcess3"/>
    <dgm:cxn modelId="{AF1EFCD3-6D51-4592-87D8-79865D6FE3B6}" type="presParOf" srcId="{D804CADC-CFC1-4D03-8CD1-69F734EAEB3F}" destId="{58B68D47-DBC6-47DD-A300-9945D92E2286}" srcOrd="0" destOrd="0" presId="urn:microsoft.com/office/officeart/2005/8/layout/bProcess3"/>
    <dgm:cxn modelId="{D906FBDE-942A-4413-8F16-5ECFF16BA70B}" type="presParOf" srcId="{962292C5-55C4-4720-9329-0A9F8058BFF3}" destId="{C7089859-9620-418C-9EDC-8C031A6B9FAB}" srcOrd="6" destOrd="0" presId="urn:microsoft.com/office/officeart/2005/8/layout/bProcess3"/>
    <dgm:cxn modelId="{660C1912-977D-4D69-A38D-438DBD8BAC6F}" type="presParOf" srcId="{962292C5-55C4-4720-9329-0A9F8058BFF3}" destId="{AD873AF8-687A-4308-A9D7-9D9BCF524EDE}" srcOrd="7" destOrd="0" presId="urn:microsoft.com/office/officeart/2005/8/layout/bProcess3"/>
    <dgm:cxn modelId="{6FA99E68-2149-4714-A513-2696848C6C33}" type="presParOf" srcId="{AD873AF8-687A-4308-A9D7-9D9BCF524EDE}" destId="{93D0F832-A7D4-4FDF-B764-4D43B5BE8F87}" srcOrd="0" destOrd="0" presId="urn:microsoft.com/office/officeart/2005/8/layout/bProcess3"/>
    <dgm:cxn modelId="{CD6AB6F9-D11A-489D-A11D-449DE93F7AFD}" type="presParOf" srcId="{962292C5-55C4-4720-9329-0A9F8058BFF3}" destId="{5E33677E-5D70-43A8-A1F3-CA6F713DED9E}" srcOrd="8" destOrd="0" presId="urn:microsoft.com/office/officeart/2005/8/layout/bProcess3"/>
    <dgm:cxn modelId="{A8E239C5-D972-428B-9ADF-A769EA29C1C0}" type="presParOf" srcId="{962292C5-55C4-4720-9329-0A9F8058BFF3}" destId="{8B107049-AA58-48EA-ACE5-6424A298077A}" srcOrd="9" destOrd="0" presId="urn:microsoft.com/office/officeart/2005/8/layout/bProcess3"/>
    <dgm:cxn modelId="{0A72EBF3-E14F-4784-92B6-5804F37B4D91}" type="presParOf" srcId="{8B107049-AA58-48EA-ACE5-6424A298077A}" destId="{1EB46580-1635-4F90-8B98-DC128F4581BF}" srcOrd="0" destOrd="0" presId="urn:microsoft.com/office/officeart/2005/8/layout/bProcess3"/>
    <dgm:cxn modelId="{636BEDC6-1FA5-4887-BFC6-D14C0E5EC378}" type="presParOf" srcId="{962292C5-55C4-4720-9329-0A9F8058BFF3}" destId="{82ABFA82-9E15-4B4C-AEF1-CF02A765A7D9}"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DE6DF-9641-4712-A448-D2D568F92A1D}">
      <dsp:nvSpPr>
        <dsp:cNvPr id="0" name=""/>
        <dsp:cNvSpPr/>
      </dsp:nvSpPr>
      <dsp:spPr>
        <a:xfrm>
          <a:off x="4921555" y="953058"/>
          <a:ext cx="731939" cy="91440"/>
        </a:xfrm>
        <a:custGeom>
          <a:avLst/>
          <a:gdLst/>
          <a:ahLst/>
          <a:cxnLst/>
          <a:rect l="0" t="0" r="0" b="0"/>
          <a:pathLst>
            <a:path>
              <a:moveTo>
                <a:pt x="0" y="45720"/>
              </a:moveTo>
              <a:lnTo>
                <a:pt x="731939" y="45720"/>
              </a:lnTo>
            </a:path>
          </a:pathLst>
        </a:custGeom>
        <a:noFill/>
        <a:ln w="9525" cap="flat" cmpd="sng" algn="ctr">
          <a:solidFill>
            <a:schemeClr val="accent1">
              <a:shade val="90000"/>
              <a:hueOff val="0"/>
              <a:satOff val="0"/>
              <a:lumOff val="0"/>
              <a:alphaOff val="0"/>
            </a:schemeClr>
          </a:solidFill>
          <a:prstDash val="solid"/>
          <a:miter/>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C" sz="500" kern="1200" dirty="0"/>
        </a:p>
      </dsp:txBody>
      <dsp:txXfrm>
        <a:off x="5268462" y="994965"/>
        <a:ext cx="38126" cy="7625"/>
      </dsp:txXfrm>
    </dsp:sp>
    <dsp:sp modelId="{9C87F2A4-7314-4BC9-9258-4ACB301FDAE3}">
      <dsp:nvSpPr>
        <dsp:cNvPr id="0" name=""/>
        <dsp:cNvSpPr/>
      </dsp:nvSpPr>
      <dsp:spPr>
        <a:xfrm>
          <a:off x="1607964" y="4161"/>
          <a:ext cx="3315390" cy="1989234"/>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s-MX" sz="3100" kern="1200" dirty="0"/>
            <a:t>Investigación y análisis del problema</a:t>
          </a:r>
          <a:endParaRPr lang="es-EC" sz="3100" kern="1200" dirty="0"/>
        </a:p>
      </dsp:txBody>
      <dsp:txXfrm>
        <a:off x="1607964" y="4161"/>
        <a:ext cx="3315390" cy="1989234"/>
      </dsp:txXfrm>
    </dsp:sp>
    <dsp:sp modelId="{79B12142-6240-4512-999C-D03F5436221C}">
      <dsp:nvSpPr>
        <dsp:cNvPr id="0" name=""/>
        <dsp:cNvSpPr/>
      </dsp:nvSpPr>
      <dsp:spPr>
        <a:xfrm>
          <a:off x="3265660" y="1991595"/>
          <a:ext cx="4077930" cy="731939"/>
        </a:xfrm>
        <a:custGeom>
          <a:avLst/>
          <a:gdLst/>
          <a:ahLst/>
          <a:cxnLst/>
          <a:rect l="0" t="0" r="0" b="0"/>
          <a:pathLst>
            <a:path>
              <a:moveTo>
                <a:pt x="4077930" y="0"/>
              </a:moveTo>
              <a:lnTo>
                <a:pt x="4077930" y="383069"/>
              </a:lnTo>
              <a:lnTo>
                <a:pt x="0" y="383069"/>
              </a:lnTo>
              <a:lnTo>
                <a:pt x="0" y="731939"/>
              </a:lnTo>
            </a:path>
          </a:pathLst>
        </a:custGeom>
        <a:noFill/>
        <a:ln w="9525" cap="flat" cmpd="sng" algn="ctr">
          <a:solidFill>
            <a:schemeClr val="accent1">
              <a:shade val="90000"/>
              <a:hueOff val="150045"/>
              <a:satOff val="-2771"/>
              <a:lumOff val="12851"/>
              <a:alphaOff val="0"/>
            </a:schemeClr>
          </a:solidFill>
          <a:prstDash val="solid"/>
          <a:miter/>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C" sz="500" kern="1200" dirty="0"/>
        </a:p>
      </dsp:txBody>
      <dsp:txXfrm>
        <a:off x="5200910" y="2353753"/>
        <a:ext cx="207430" cy="7625"/>
      </dsp:txXfrm>
    </dsp:sp>
    <dsp:sp modelId="{1A4639E9-9BB0-4222-BAC3-A49E0369DBE1}">
      <dsp:nvSpPr>
        <dsp:cNvPr id="0" name=""/>
        <dsp:cNvSpPr/>
      </dsp:nvSpPr>
      <dsp:spPr>
        <a:xfrm>
          <a:off x="5685895" y="4161"/>
          <a:ext cx="3315390" cy="1989234"/>
        </a:xfrm>
        <a:prstGeom prst="rect">
          <a:avLst/>
        </a:prstGeom>
        <a:solidFill>
          <a:schemeClr val="accent1">
            <a:shade val="50000"/>
            <a:hueOff val="120479"/>
            <a:satOff val="-2520"/>
            <a:lumOff val="14021"/>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s-MX" sz="3100" kern="1200" dirty="0"/>
            <a:t>Diseño y desarrollo</a:t>
          </a:r>
          <a:endParaRPr lang="es-EC" sz="3100" kern="1200" dirty="0"/>
        </a:p>
      </dsp:txBody>
      <dsp:txXfrm>
        <a:off x="5685895" y="4161"/>
        <a:ext cx="3315390" cy="1989234"/>
      </dsp:txXfrm>
    </dsp:sp>
    <dsp:sp modelId="{D804CADC-CFC1-4D03-8CD1-69F734EAEB3F}">
      <dsp:nvSpPr>
        <dsp:cNvPr id="0" name=""/>
        <dsp:cNvSpPr/>
      </dsp:nvSpPr>
      <dsp:spPr>
        <a:xfrm>
          <a:off x="4921555" y="3704833"/>
          <a:ext cx="731939" cy="91440"/>
        </a:xfrm>
        <a:custGeom>
          <a:avLst/>
          <a:gdLst/>
          <a:ahLst/>
          <a:cxnLst/>
          <a:rect l="0" t="0" r="0" b="0"/>
          <a:pathLst>
            <a:path>
              <a:moveTo>
                <a:pt x="0" y="45720"/>
              </a:moveTo>
              <a:lnTo>
                <a:pt x="731939" y="45720"/>
              </a:lnTo>
            </a:path>
          </a:pathLst>
        </a:custGeom>
        <a:noFill/>
        <a:ln w="9525" cap="flat" cmpd="sng" algn="ctr">
          <a:solidFill>
            <a:schemeClr val="accent1">
              <a:shade val="90000"/>
              <a:hueOff val="300089"/>
              <a:satOff val="-5542"/>
              <a:lumOff val="25702"/>
              <a:alphaOff val="0"/>
            </a:schemeClr>
          </a:solidFill>
          <a:prstDash val="solid"/>
          <a:miter/>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C" sz="500" kern="1200" dirty="0"/>
        </a:p>
      </dsp:txBody>
      <dsp:txXfrm>
        <a:off x="5268462" y="3746740"/>
        <a:ext cx="38126" cy="7625"/>
      </dsp:txXfrm>
    </dsp:sp>
    <dsp:sp modelId="{B3660791-AB28-4C13-86C6-A4DA086A64FF}">
      <dsp:nvSpPr>
        <dsp:cNvPr id="0" name=""/>
        <dsp:cNvSpPr/>
      </dsp:nvSpPr>
      <dsp:spPr>
        <a:xfrm>
          <a:off x="1607964" y="2755935"/>
          <a:ext cx="3315390" cy="1989234"/>
        </a:xfrm>
        <a:prstGeom prst="rect">
          <a:avLst/>
        </a:prstGeom>
        <a:solidFill>
          <a:schemeClr val="accent1">
            <a:shade val="50000"/>
            <a:hueOff val="240958"/>
            <a:satOff val="-5040"/>
            <a:lumOff val="28042"/>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s-MX" sz="3100" kern="1200" dirty="0"/>
            <a:t>Simulaciones y pruebas del diseño</a:t>
          </a:r>
          <a:endParaRPr lang="es-EC" sz="3100" kern="1200" dirty="0"/>
        </a:p>
      </dsp:txBody>
      <dsp:txXfrm>
        <a:off x="1607964" y="2755935"/>
        <a:ext cx="3315390" cy="1989234"/>
      </dsp:txXfrm>
    </dsp:sp>
    <dsp:sp modelId="{AD873AF8-687A-4308-A9D7-9D9BCF524EDE}">
      <dsp:nvSpPr>
        <dsp:cNvPr id="0" name=""/>
        <dsp:cNvSpPr/>
      </dsp:nvSpPr>
      <dsp:spPr>
        <a:xfrm>
          <a:off x="3265660" y="4743370"/>
          <a:ext cx="4077930" cy="731939"/>
        </a:xfrm>
        <a:custGeom>
          <a:avLst/>
          <a:gdLst/>
          <a:ahLst/>
          <a:cxnLst/>
          <a:rect l="0" t="0" r="0" b="0"/>
          <a:pathLst>
            <a:path>
              <a:moveTo>
                <a:pt x="4077930" y="0"/>
              </a:moveTo>
              <a:lnTo>
                <a:pt x="4077930" y="383069"/>
              </a:lnTo>
              <a:lnTo>
                <a:pt x="0" y="383069"/>
              </a:lnTo>
              <a:lnTo>
                <a:pt x="0" y="731939"/>
              </a:lnTo>
            </a:path>
          </a:pathLst>
        </a:custGeom>
        <a:noFill/>
        <a:ln w="9525" cap="flat" cmpd="sng" algn="ctr">
          <a:solidFill>
            <a:schemeClr val="accent1">
              <a:shade val="90000"/>
              <a:hueOff val="300089"/>
              <a:satOff val="-5542"/>
              <a:lumOff val="25702"/>
              <a:alphaOff val="0"/>
            </a:schemeClr>
          </a:solidFill>
          <a:prstDash val="solid"/>
          <a:miter/>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C" sz="500" kern="1200" dirty="0"/>
        </a:p>
      </dsp:txBody>
      <dsp:txXfrm>
        <a:off x="5200910" y="5105527"/>
        <a:ext cx="207430" cy="7625"/>
      </dsp:txXfrm>
    </dsp:sp>
    <dsp:sp modelId="{C7089859-9620-418C-9EDC-8C031A6B9FAB}">
      <dsp:nvSpPr>
        <dsp:cNvPr id="0" name=""/>
        <dsp:cNvSpPr/>
      </dsp:nvSpPr>
      <dsp:spPr>
        <a:xfrm>
          <a:off x="5685895" y="2755935"/>
          <a:ext cx="3315390" cy="1989234"/>
        </a:xfrm>
        <a:prstGeom prst="rect">
          <a:avLst/>
        </a:prstGeom>
        <a:solidFill>
          <a:schemeClr val="accent1">
            <a:shade val="50000"/>
            <a:hueOff val="361436"/>
            <a:satOff val="-7560"/>
            <a:lumOff val="42063"/>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s-MX" sz="3100" kern="1200" dirty="0"/>
            <a:t>Conexión de los componente y CI</a:t>
          </a:r>
          <a:endParaRPr lang="es-EC" sz="3100" kern="1200" dirty="0"/>
        </a:p>
      </dsp:txBody>
      <dsp:txXfrm>
        <a:off x="5685895" y="2755935"/>
        <a:ext cx="3315390" cy="1989234"/>
      </dsp:txXfrm>
    </dsp:sp>
    <dsp:sp modelId="{8B107049-AA58-48EA-ACE5-6424A298077A}">
      <dsp:nvSpPr>
        <dsp:cNvPr id="0" name=""/>
        <dsp:cNvSpPr/>
      </dsp:nvSpPr>
      <dsp:spPr>
        <a:xfrm>
          <a:off x="4921555" y="6456607"/>
          <a:ext cx="731939" cy="91440"/>
        </a:xfrm>
        <a:custGeom>
          <a:avLst/>
          <a:gdLst/>
          <a:ahLst/>
          <a:cxnLst/>
          <a:rect l="0" t="0" r="0" b="0"/>
          <a:pathLst>
            <a:path>
              <a:moveTo>
                <a:pt x="0" y="45720"/>
              </a:moveTo>
              <a:lnTo>
                <a:pt x="731939" y="45720"/>
              </a:lnTo>
            </a:path>
          </a:pathLst>
        </a:custGeom>
        <a:noFill/>
        <a:ln w="9525" cap="flat" cmpd="sng" algn="ctr">
          <a:solidFill>
            <a:schemeClr val="accent1">
              <a:shade val="90000"/>
              <a:hueOff val="150045"/>
              <a:satOff val="-2771"/>
              <a:lumOff val="12851"/>
              <a:alphaOff val="0"/>
            </a:schemeClr>
          </a:solidFill>
          <a:prstDash val="solid"/>
          <a:miter/>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C" sz="500" kern="1200" dirty="0"/>
        </a:p>
      </dsp:txBody>
      <dsp:txXfrm>
        <a:off x="5268462" y="6498514"/>
        <a:ext cx="38126" cy="7625"/>
      </dsp:txXfrm>
    </dsp:sp>
    <dsp:sp modelId="{5E33677E-5D70-43A8-A1F3-CA6F713DED9E}">
      <dsp:nvSpPr>
        <dsp:cNvPr id="0" name=""/>
        <dsp:cNvSpPr/>
      </dsp:nvSpPr>
      <dsp:spPr>
        <a:xfrm>
          <a:off x="1607964" y="5507710"/>
          <a:ext cx="3315390" cy="1989234"/>
        </a:xfrm>
        <a:prstGeom prst="rect">
          <a:avLst/>
        </a:prstGeom>
        <a:solidFill>
          <a:schemeClr val="accent1">
            <a:shade val="50000"/>
            <a:hueOff val="240958"/>
            <a:satOff val="-5040"/>
            <a:lumOff val="28042"/>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s-MX" sz="3100" kern="1200" dirty="0"/>
            <a:t>Pruebas del circuito</a:t>
          </a:r>
          <a:endParaRPr lang="es-EC" sz="3100" kern="1200" dirty="0"/>
        </a:p>
      </dsp:txBody>
      <dsp:txXfrm>
        <a:off x="1607964" y="5507710"/>
        <a:ext cx="3315390" cy="1989234"/>
      </dsp:txXfrm>
    </dsp:sp>
    <dsp:sp modelId="{82ABFA82-9E15-4B4C-AEF1-CF02A765A7D9}">
      <dsp:nvSpPr>
        <dsp:cNvPr id="0" name=""/>
        <dsp:cNvSpPr/>
      </dsp:nvSpPr>
      <dsp:spPr>
        <a:xfrm>
          <a:off x="5685895" y="5507710"/>
          <a:ext cx="3315390" cy="1989234"/>
        </a:xfrm>
        <a:prstGeom prst="rect">
          <a:avLst/>
        </a:prstGeom>
        <a:solidFill>
          <a:schemeClr val="accent1">
            <a:shade val="50000"/>
            <a:hueOff val="120479"/>
            <a:satOff val="-2520"/>
            <a:lumOff val="14021"/>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s-MX" sz="3100" kern="1200" dirty="0"/>
            <a:t>Corrección de errores y presentación</a:t>
          </a:r>
          <a:endParaRPr lang="es-EC" sz="3100" kern="1200" dirty="0"/>
        </a:p>
      </dsp:txBody>
      <dsp:txXfrm>
        <a:off x="5685895" y="5507710"/>
        <a:ext cx="3315390" cy="198923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27" name="PlaceHolder 2"/>
          <p:cNvSpPr>
            <a:spLocks noGrp="1"/>
          </p:cNvSpPr>
          <p:nvPr>
            <p:ph type="body"/>
          </p:nvPr>
        </p:nvSpPr>
        <p:spPr>
          <a:xfrm>
            <a:off x="1080360" y="10109880"/>
            <a:ext cx="1944612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8" name="PlaceHolder 3"/>
          <p:cNvSpPr>
            <a:spLocks noGrp="1"/>
          </p:cNvSpPr>
          <p:nvPr>
            <p:ph type="body"/>
          </p:nvPr>
        </p:nvSpPr>
        <p:spPr>
          <a:xfrm>
            <a:off x="1080360" y="23198400"/>
            <a:ext cx="1944612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30" name="PlaceHolder 2"/>
          <p:cNvSpPr>
            <a:spLocks noGrp="1"/>
          </p:cNvSpPr>
          <p:nvPr>
            <p:ph type="body"/>
          </p:nvPr>
        </p:nvSpPr>
        <p:spPr>
          <a:xfrm>
            <a:off x="108036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1" name="PlaceHolder 3"/>
          <p:cNvSpPr>
            <a:spLocks noGrp="1"/>
          </p:cNvSpPr>
          <p:nvPr>
            <p:ph type="body"/>
          </p:nvPr>
        </p:nvSpPr>
        <p:spPr>
          <a:xfrm>
            <a:off x="1104480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2" name="PlaceHolder 4"/>
          <p:cNvSpPr>
            <a:spLocks noGrp="1"/>
          </p:cNvSpPr>
          <p:nvPr>
            <p:ph type="body"/>
          </p:nvPr>
        </p:nvSpPr>
        <p:spPr>
          <a:xfrm>
            <a:off x="108036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3" name="PlaceHolder 5"/>
          <p:cNvSpPr>
            <a:spLocks noGrp="1"/>
          </p:cNvSpPr>
          <p:nvPr>
            <p:ph type="body"/>
          </p:nvPr>
        </p:nvSpPr>
        <p:spPr>
          <a:xfrm>
            <a:off x="1104480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35" name="PlaceHolder 2"/>
          <p:cNvSpPr>
            <a:spLocks noGrp="1"/>
          </p:cNvSpPr>
          <p:nvPr>
            <p:ph type="body"/>
          </p:nvPr>
        </p:nvSpPr>
        <p:spPr>
          <a:xfrm>
            <a:off x="1080360" y="1010988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6" name="PlaceHolder 3"/>
          <p:cNvSpPr>
            <a:spLocks noGrp="1"/>
          </p:cNvSpPr>
          <p:nvPr>
            <p:ph type="body"/>
          </p:nvPr>
        </p:nvSpPr>
        <p:spPr>
          <a:xfrm>
            <a:off x="7655400" y="1010988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7" name="PlaceHolder 4"/>
          <p:cNvSpPr>
            <a:spLocks noGrp="1"/>
          </p:cNvSpPr>
          <p:nvPr>
            <p:ph type="body"/>
          </p:nvPr>
        </p:nvSpPr>
        <p:spPr>
          <a:xfrm>
            <a:off x="14230080" y="1010988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8" name="PlaceHolder 5"/>
          <p:cNvSpPr>
            <a:spLocks noGrp="1"/>
          </p:cNvSpPr>
          <p:nvPr>
            <p:ph type="body"/>
          </p:nvPr>
        </p:nvSpPr>
        <p:spPr>
          <a:xfrm>
            <a:off x="1080360" y="2319840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9" name="PlaceHolder 6"/>
          <p:cNvSpPr>
            <a:spLocks noGrp="1"/>
          </p:cNvSpPr>
          <p:nvPr>
            <p:ph type="body"/>
          </p:nvPr>
        </p:nvSpPr>
        <p:spPr>
          <a:xfrm>
            <a:off x="7655400" y="2319840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40" name="PlaceHolder 7"/>
          <p:cNvSpPr>
            <a:spLocks noGrp="1"/>
          </p:cNvSpPr>
          <p:nvPr>
            <p:ph type="body"/>
          </p:nvPr>
        </p:nvSpPr>
        <p:spPr>
          <a:xfrm>
            <a:off x="14230080" y="2319840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6" name="PlaceHolder 2"/>
          <p:cNvSpPr>
            <a:spLocks noGrp="1"/>
          </p:cNvSpPr>
          <p:nvPr>
            <p:ph type="subTitle"/>
          </p:nvPr>
        </p:nvSpPr>
        <p:spPr>
          <a:xfrm>
            <a:off x="1080360" y="10109880"/>
            <a:ext cx="19446120" cy="25058520"/>
          </a:xfrm>
          <a:prstGeom prst="rect">
            <a:avLst/>
          </a:prstGeom>
        </p:spPr>
        <p:txBody>
          <a:bodyPr lIns="0" tIns="0" rIns="0" bIns="0" anchor="ctr">
            <a:noAutofit/>
          </a:bodyPr>
          <a:lstStyle/>
          <a:p>
            <a:pPr algn="ctr"/>
            <a:endParaRPr lang="es-EC"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8" name="PlaceHolder 2"/>
          <p:cNvSpPr>
            <a:spLocks noGrp="1"/>
          </p:cNvSpPr>
          <p:nvPr>
            <p:ph type="body"/>
          </p:nvPr>
        </p:nvSpPr>
        <p:spPr>
          <a:xfrm>
            <a:off x="1080360" y="10109880"/>
            <a:ext cx="19446120" cy="250585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10" name="PlaceHolder 2"/>
          <p:cNvSpPr>
            <a:spLocks noGrp="1"/>
          </p:cNvSpPr>
          <p:nvPr>
            <p:ph type="body"/>
          </p:nvPr>
        </p:nvSpPr>
        <p:spPr>
          <a:xfrm>
            <a:off x="108036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11" name="PlaceHolder 3"/>
          <p:cNvSpPr>
            <a:spLocks noGrp="1"/>
          </p:cNvSpPr>
          <p:nvPr>
            <p:ph type="body"/>
          </p:nvPr>
        </p:nvSpPr>
        <p:spPr>
          <a:xfrm>
            <a:off x="1104480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20720" y="13421520"/>
            <a:ext cx="18366120" cy="42928200"/>
          </a:xfrm>
          <a:prstGeom prst="rect">
            <a:avLst/>
          </a:prstGeom>
        </p:spPr>
        <p:txBody>
          <a:bodyPr lIns="0" tIns="0" rIns="0" bIns="0" anchor="ctr">
            <a:noAutofit/>
          </a:bodyPr>
          <a:lstStyle/>
          <a:p>
            <a:pPr algn="ctr"/>
            <a:endParaRPr lang="es-EC"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15" name="PlaceHolder 2"/>
          <p:cNvSpPr>
            <a:spLocks noGrp="1"/>
          </p:cNvSpPr>
          <p:nvPr>
            <p:ph type="body"/>
          </p:nvPr>
        </p:nvSpPr>
        <p:spPr>
          <a:xfrm>
            <a:off x="108036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16" name="PlaceHolder 3"/>
          <p:cNvSpPr>
            <a:spLocks noGrp="1"/>
          </p:cNvSpPr>
          <p:nvPr>
            <p:ph type="body"/>
          </p:nvPr>
        </p:nvSpPr>
        <p:spPr>
          <a:xfrm>
            <a:off x="1104480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17" name="PlaceHolder 4"/>
          <p:cNvSpPr>
            <a:spLocks noGrp="1"/>
          </p:cNvSpPr>
          <p:nvPr>
            <p:ph type="body"/>
          </p:nvPr>
        </p:nvSpPr>
        <p:spPr>
          <a:xfrm>
            <a:off x="108036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19" name="PlaceHolder 2"/>
          <p:cNvSpPr>
            <a:spLocks noGrp="1"/>
          </p:cNvSpPr>
          <p:nvPr>
            <p:ph type="body"/>
          </p:nvPr>
        </p:nvSpPr>
        <p:spPr>
          <a:xfrm>
            <a:off x="108036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0" name="PlaceHolder 3"/>
          <p:cNvSpPr>
            <a:spLocks noGrp="1"/>
          </p:cNvSpPr>
          <p:nvPr>
            <p:ph type="body"/>
          </p:nvPr>
        </p:nvSpPr>
        <p:spPr>
          <a:xfrm>
            <a:off x="1104480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1" name="PlaceHolder 4"/>
          <p:cNvSpPr>
            <a:spLocks noGrp="1"/>
          </p:cNvSpPr>
          <p:nvPr>
            <p:ph type="body"/>
          </p:nvPr>
        </p:nvSpPr>
        <p:spPr>
          <a:xfrm>
            <a:off x="1104480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23" name="PlaceHolder 2"/>
          <p:cNvSpPr>
            <a:spLocks noGrp="1"/>
          </p:cNvSpPr>
          <p:nvPr>
            <p:ph type="body"/>
          </p:nvPr>
        </p:nvSpPr>
        <p:spPr>
          <a:xfrm>
            <a:off x="108036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4" name="PlaceHolder 3"/>
          <p:cNvSpPr>
            <a:spLocks noGrp="1"/>
          </p:cNvSpPr>
          <p:nvPr>
            <p:ph type="body"/>
          </p:nvPr>
        </p:nvSpPr>
        <p:spPr>
          <a:xfrm>
            <a:off x="1104480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5" name="PlaceHolder 4"/>
          <p:cNvSpPr>
            <a:spLocks noGrp="1"/>
          </p:cNvSpPr>
          <p:nvPr>
            <p:ph type="body"/>
          </p:nvPr>
        </p:nvSpPr>
        <p:spPr>
          <a:xfrm>
            <a:off x="1080360" y="23198400"/>
            <a:ext cx="1944612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620720" y="13421520"/>
            <a:ext cx="18366120" cy="9260640"/>
          </a:xfrm>
          <a:prstGeom prst="rect">
            <a:avLst/>
          </a:prstGeom>
        </p:spPr>
        <p:txBody>
          <a:bodyPr lIns="370440" tIns="185040" rIns="370440" bIns="185040" anchor="ctr">
            <a:normAutofit/>
          </a:bodyPr>
          <a:lstStyle/>
          <a:p>
            <a:r>
              <a:rPr lang="es-EC" sz="17800" b="0" strike="noStrike" spc="-1">
                <a:solidFill>
                  <a:srgbClr val="000000"/>
                </a:solidFill>
                <a:latin typeface="Arial"/>
              </a:rPr>
              <a:t>Click to edit the title text format</a:t>
            </a:r>
          </a:p>
        </p:txBody>
      </p:sp>
      <p:sp>
        <p:nvSpPr>
          <p:cNvPr id="6" name="PlaceHolder 2"/>
          <p:cNvSpPr>
            <a:spLocks noGrp="1"/>
          </p:cNvSpPr>
          <p:nvPr>
            <p:ph type="dt"/>
          </p:nvPr>
        </p:nvSpPr>
        <p:spPr>
          <a:xfrm>
            <a:off x="1080360" y="40044960"/>
            <a:ext cx="5041440" cy="2300040"/>
          </a:xfrm>
          <a:prstGeom prst="rect">
            <a:avLst/>
          </a:prstGeom>
        </p:spPr>
        <p:txBody>
          <a:bodyPr lIns="370440" tIns="185040" rIns="370440" bIns="185040" anchor="ctr">
            <a:noAutofit/>
          </a:bodyPr>
          <a:lstStyle/>
          <a:p>
            <a:endParaRPr lang="es-EC" sz="2400" b="0" strike="noStrike" spc="-1" dirty="0">
              <a:latin typeface="Times New Roman"/>
            </a:endParaRPr>
          </a:p>
        </p:txBody>
      </p:sp>
      <p:sp>
        <p:nvSpPr>
          <p:cNvPr id="2" name="PlaceHolder 3"/>
          <p:cNvSpPr>
            <a:spLocks noGrp="1"/>
          </p:cNvSpPr>
          <p:nvPr>
            <p:ph type="ftr"/>
          </p:nvPr>
        </p:nvSpPr>
        <p:spPr>
          <a:xfrm>
            <a:off x="7382520" y="40044960"/>
            <a:ext cx="6842160" cy="2300040"/>
          </a:xfrm>
          <a:prstGeom prst="rect">
            <a:avLst/>
          </a:prstGeom>
        </p:spPr>
        <p:txBody>
          <a:bodyPr lIns="370440" tIns="185040" rIns="370440" bIns="185040" anchor="ctr">
            <a:noAutofit/>
          </a:bodyPr>
          <a:lstStyle/>
          <a:p>
            <a:endParaRPr lang="es-EC" sz="2400" b="0" strike="noStrike" spc="-1" dirty="0">
              <a:latin typeface="Times New Roman"/>
            </a:endParaRPr>
          </a:p>
        </p:txBody>
      </p:sp>
      <p:sp>
        <p:nvSpPr>
          <p:cNvPr id="3" name="PlaceHolder 4"/>
          <p:cNvSpPr>
            <a:spLocks noGrp="1"/>
          </p:cNvSpPr>
          <p:nvPr>
            <p:ph type="sldNum"/>
          </p:nvPr>
        </p:nvSpPr>
        <p:spPr>
          <a:xfrm>
            <a:off x="15485400" y="40044960"/>
            <a:ext cx="5041440" cy="2300040"/>
          </a:xfrm>
          <a:prstGeom prst="rect">
            <a:avLst/>
          </a:prstGeom>
        </p:spPr>
        <p:txBody>
          <a:bodyPr lIns="370440" tIns="185040" rIns="370440" bIns="185040" anchor="ctr">
            <a:noAutofit/>
          </a:bodyPr>
          <a:lstStyle/>
          <a:p>
            <a:pPr algn="r">
              <a:lnSpc>
                <a:spcPct val="100000"/>
              </a:lnSpc>
              <a:tabLst>
                <a:tab pos="0" algn="l"/>
              </a:tabLst>
            </a:pPr>
            <a:fld id="{281234CA-DD26-4506-B1EC-3EBD5165AB4E}" type="slidenum">
              <a:rPr lang="es-ES" sz="4900" b="0" strike="noStrike" spc="-1">
                <a:solidFill>
                  <a:srgbClr val="888888"/>
                </a:solidFill>
                <a:latin typeface="Calibri"/>
                <a:ea typeface="Calibri"/>
              </a:rPr>
              <a:t>‹Nº›</a:t>
            </a:fld>
            <a:endParaRPr lang="es-EC" sz="4900" b="0" strike="noStrike" spc="-1" dirty="0">
              <a:latin typeface="Times New Roman"/>
            </a:endParaRPr>
          </a:p>
        </p:txBody>
      </p:sp>
      <p:sp>
        <p:nvSpPr>
          <p:cNvPr id="4" name="PlaceHolder 5"/>
          <p:cNvSpPr>
            <a:spLocks noGrp="1"/>
          </p:cNvSpPr>
          <p:nvPr>
            <p:ph type="body"/>
          </p:nvPr>
        </p:nvSpPr>
        <p:spPr>
          <a:xfrm>
            <a:off x="1080360" y="10109880"/>
            <a:ext cx="19446120" cy="250585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EC"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s-EC"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s-EC"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s-EC"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s-EC"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s-EC"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s-EC"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image" Target="../media/image7.png"/><Relationship Id="rId18" Type="http://schemas.openxmlformats.org/officeDocument/2006/relationships/image" Target="../media/image12.png"/><Relationship Id="rId3" Type="http://schemas.openxmlformats.org/officeDocument/2006/relationships/diagramData" Target="../diagrams/data1.xml"/><Relationship Id="rId21" Type="http://schemas.openxmlformats.org/officeDocument/2006/relationships/image" Target="../media/image15.png"/><Relationship Id="rId7" Type="http://schemas.microsoft.com/office/2007/relationships/diagramDrawing" Target="../diagrams/drawing1.xml"/><Relationship Id="rId12" Type="http://schemas.openxmlformats.org/officeDocument/2006/relationships/image" Target="../media/image6.jpeg"/><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jpeg"/><Relationship Id="rId5" Type="http://schemas.openxmlformats.org/officeDocument/2006/relationships/diagramQuickStyle" Target="../diagrams/quickStyle1.xml"/><Relationship Id="rId15" Type="http://schemas.openxmlformats.org/officeDocument/2006/relationships/image" Target="../media/image9.png"/><Relationship Id="rId10" Type="http://schemas.openxmlformats.org/officeDocument/2006/relationships/image" Target="../media/image4.jpeg"/><Relationship Id="rId19" Type="http://schemas.openxmlformats.org/officeDocument/2006/relationships/image" Target="../media/image13.png"/><Relationship Id="rId4" Type="http://schemas.openxmlformats.org/officeDocument/2006/relationships/diagramLayout" Target="../diagrams/layout1.xml"/><Relationship Id="rId9" Type="http://schemas.openxmlformats.org/officeDocument/2006/relationships/image" Target="../media/image3.jpeg"/><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ector recto 36">
            <a:extLst>
              <a:ext uri="{FF2B5EF4-FFF2-40B4-BE49-F238E27FC236}">
                <a16:creationId xmlns:a16="http://schemas.microsoft.com/office/drawing/2014/main" id="{BB3B2A6C-C22B-4756-BEAD-3127C3E648B4}"/>
              </a:ext>
            </a:extLst>
          </p:cNvPr>
          <p:cNvCxnSpPr/>
          <p:nvPr/>
        </p:nvCxnSpPr>
        <p:spPr>
          <a:xfrm>
            <a:off x="2677200" y="36850271"/>
            <a:ext cx="18000000" cy="0"/>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a:extLst>
              <a:ext uri="{FF2B5EF4-FFF2-40B4-BE49-F238E27FC236}">
                <a16:creationId xmlns:a16="http://schemas.microsoft.com/office/drawing/2014/main" id="{51C94714-6C0A-47CB-8FA6-00D0B4A3D8D0}"/>
              </a:ext>
            </a:extLst>
          </p:cNvPr>
          <p:cNvCxnSpPr/>
          <p:nvPr/>
        </p:nvCxnSpPr>
        <p:spPr>
          <a:xfrm>
            <a:off x="2677200" y="26487071"/>
            <a:ext cx="18000000" cy="0"/>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cxnSp>
        <p:nvCxnSpPr>
          <p:cNvPr id="36" name="Conector recto 35">
            <a:extLst>
              <a:ext uri="{FF2B5EF4-FFF2-40B4-BE49-F238E27FC236}">
                <a16:creationId xmlns:a16="http://schemas.microsoft.com/office/drawing/2014/main" id="{4B53A55A-5E79-4933-A3D8-68D9B697B714}"/>
              </a:ext>
            </a:extLst>
          </p:cNvPr>
          <p:cNvCxnSpPr/>
          <p:nvPr/>
        </p:nvCxnSpPr>
        <p:spPr>
          <a:xfrm>
            <a:off x="2677200" y="41727071"/>
            <a:ext cx="18000000" cy="0"/>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sp>
        <p:nvSpPr>
          <p:cNvPr id="41" name="CustomShape 1"/>
          <p:cNvSpPr/>
          <p:nvPr/>
        </p:nvSpPr>
        <p:spPr>
          <a:xfrm>
            <a:off x="720720" y="4313520"/>
            <a:ext cx="20157840" cy="211248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288000" rIns="288000" anchor="ctr">
            <a:normAutofit/>
          </a:bodyPr>
          <a:lstStyle/>
          <a:p>
            <a:pPr algn="ctr">
              <a:lnSpc>
                <a:spcPct val="100000"/>
              </a:lnSpc>
            </a:pPr>
            <a:r>
              <a:rPr lang="es-ES" sz="6000" b="1" strike="noStrike" spc="-1" dirty="0">
                <a:solidFill>
                  <a:srgbClr val="FFFFFF"/>
                </a:solidFill>
                <a:latin typeface="Calibri" panose="020F0502020204030204" pitchFamily="34" charset="0"/>
                <a:ea typeface="Calibri"/>
                <a:cs typeface="Calibri" panose="020F0502020204030204" pitchFamily="34" charset="0"/>
              </a:rPr>
              <a:t>Sistema de puntuación automática para una máquina de Baloncesto</a:t>
            </a:r>
            <a:endParaRPr lang="es-EC" sz="6000" b="0" strike="noStrike" spc="-1" dirty="0">
              <a:latin typeface="Calibri" panose="020F0502020204030204" pitchFamily="34" charset="0"/>
              <a:cs typeface="Calibri" panose="020F0502020204030204" pitchFamily="34" charset="0"/>
            </a:endParaRPr>
          </a:p>
        </p:txBody>
      </p:sp>
      <p:sp>
        <p:nvSpPr>
          <p:cNvPr id="42" name="CustomShape 2"/>
          <p:cNvSpPr/>
          <p:nvPr/>
        </p:nvSpPr>
        <p:spPr>
          <a:xfrm>
            <a:off x="1391040" y="7171200"/>
            <a:ext cx="387432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tabLst>
                <a:tab pos="0" algn="l"/>
              </a:tabLst>
            </a:pPr>
            <a:r>
              <a:rPr lang="es-ES" sz="4000" b="1" strike="noStrike" spc="-1" dirty="0">
                <a:solidFill>
                  <a:srgbClr val="FFFFFF"/>
                </a:solidFill>
                <a:latin typeface="Calibri" panose="020F0502020204030204" pitchFamily="34" charset="0"/>
                <a:ea typeface="Calibri"/>
                <a:cs typeface="Calibri" panose="020F0502020204030204" pitchFamily="34" charset="0"/>
              </a:rPr>
              <a:t>PROBLEMA</a:t>
            </a:r>
            <a:endParaRPr lang="es-EC" sz="4000" b="0" strike="noStrike" spc="-1" dirty="0">
              <a:latin typeface="Calibri" panose="020F0502020204030204" pitchFamily="34" charset="0"/>
              <a:cs typeface="Calibri" panose="020F0502020204030204" pitchFamily="34" charset="0"/>
            </a:endParaRPr>
          </a:p>
        </p:txBody>
      </p:sp>
      <p:sp>
        <p:nvSpPr>
          <p:cNvPr id="43" name="CustomShape 3"/>
          <p:cNvSpPr/>
          <p:nvPr/>
        </p:nvSpPr>
        <p:spPr>
          <a:xfrm>
            <a:off x="1391040" y="10889810"/>
            <a:ext cx="6154200" cy="95328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dirty="0">
                <a:solidFill>
                  <a:srgbClr val="FFFFFF"/>
                </a:solidFill>
                <a:latin typeface="Calibri" panose="020F0502020204030204" pitchFamily="34" charset="0"/>
                <a:ea typeface="Calibri"/>
                <a:cs typeface="Calibri" panose="020F0502020204030204" pitchFamily="34" charset="0"/>
              </a:rPr>
              <a:t>OBJETIVO  GENERAL</a:t>
            </a:r>
            <a:endParaRPr lang="es-EC" sz="4000" b="0" strike="noStrike" spc="-1" dirty="0">
              <a:latin typeface="Calibri" panose="020F0502020204030204" pitchFamily="34" charset="0"/>
              <a:cs typeface="Calibri" panose="020F0502020204030204" pitchFamily="34" charset="0"/>
            </a:endParaRPr>
          </a:p>
        </p:txBody>
      </p:sp>
      <p:sp>
        <p:nvSpPr>
          <p:cNvPr id="45" name="CustomShape 5"/>
          <p:cNvSpPr/>
          <p:nvPr/>
        </p:nvSpPr>
        <p:spPr>
          <a:xfrm>
            <a:off x="1391040" y="26034120"/>
            <a:ext cx="417276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dirty="0">
                <a:solidFill>
                  <a:srgbClr val="FFFFFF"/>
                </a:solidFill>
                <a:latin typeface="Calibri" panose="020F0502020204030204" pitchFamily="34" charset="0"/>
                <a:ea typeface="Calibri"/>
                <a:cs typeface="Calibri" panose="020F0502020204030204" pitchFamily="34" charset="0"/>
              </a:rPr>
              <a:t>RESULTADOS</a:t>
            </a:r>
            <a:endParaRPr lang="es-EC" sz="4000" b="0" strike="noStrike" spc="-1" dirty="0">
              <a:latin typeface="Calibri" panose="020F0502020204030204" pitchFamily="34" charset="0"/>
              <a:cs typeface="Calibri" panose="020F0502020204030204" pitchFamily="34" charset="0"/>
            </a:endParaRPr>
          </a:p>
        </p:txBody>
      </p:sp>
      <p:sp>
        <p:nvSpPr>
          <p:cNvPr id="46" name="CustomShape 6"/>
          <p:cNvSpPr/>
          <p:nvPr/>
        </p:nvSpPr>
        <p:spPr>
          <a:xfrm>
            <a:off x="1391040" y="36371880"/>
            <a:ext cx="466632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dirty="0">
                <a:solidFill>
                  <a:srgbClr val="FFFFFF"/>
                </a:solidFill>
                <a:latin typeface="Calibri" panose="020F0502020204030204" pitchFamily="34" charset="0"/>
                <a:ea typeface="Calibri"/>
                <a:cs typeface="Calibri" panose="020F0502020204030204" pitchFamily="34" charset="0"/>
              </a:rPr>
              <a:t>CONCLUSIONES</a:t>
            </a:r>
            <a:endParaRPr lang="es-EC" sz="4000" b="0" strike="noStrike" spc="-1" dirty="0">
              <a:latin typeface="Calibri" panose="020F0502020204030204" pitchFamily="34" charset="0"/>
              <a:cs typeface="Calibri" panose="020F0502020204030204" pitchFamily="34" charset="0"/>
            </a:endParaRPr>
          </a:p>
        </p:txBody>
      </p:sp>
      <p:sp>
        <p:nvSpPr>
          <p:cNvPr id="52" name="CustomShape 12"/>
          <p:cNvSpPr/>
          <p:nvPr/>
        </p:nvSpPr>
        <p:spPr>
          <a:xfrm>
            <a:off x="1517196" y="8375160"/>
            <a:ext cx="18864360" cy="2308324"/>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just">
              <a:lnSpc>
                <a:spcPct val="100000"/>
              </a:lnSpc>
            </a:pPr>
            <a:r>
              <a:rPr lang="es-ES" sz="3000" b="0" strike="noStrike" spc="-1" dirty="0">
                <a:solidFill>
                  <a:srgbClr val="595959"/>
                </a:solidFill>
                <a:latin typeface="Calibri" panose="020F0502020204030204" pitchFamily="34" charset="0"/>
                <a:ea typeface="Calibri"/>
                <a:cs typeface="Calibri" panose="020F0502020204030204" pitchFamily="34" charset="0"/>
              </a:rPr>
              <a:t>Se ha visto que a muchas personas les gustan los juegos de arcade de básquet, pero hay un problema con esto y que solo es posible disfrutas de dichas maquinas en estas salas de entretenimiento donde están disponibles. Es por esto por lo que se ha decidido construir una maquina con las mismas características, pero de fácil transporte y que sea posible para cada persona poseer uno y de este modo poder jugar cada vez que quiera sin necesidad de movilizarse tanto, es decir que cada uno pueda tener su propia maquina arcade de básquet.</a:t>
            </a:r>
          </a:p>
        </p:txBody>
      </p:sp>
      <p:sp>
        <p:nvSpPr>
          <p:cNvPr id="53" name="CustomShape 13"/>
          <p:cNvSpPr/>
          <p:nvPr/>
        </p:nvSpPr>
        <p:spPr>
          <a:xfrm>
            <a:off x="1260456" y="12422010"/>
            <a:ext cx="9585344" cy="2308324"/>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nchor="t">
            <a:spAutoFit/>
          </a:bodyPr>
          <a:lstStyle/>
          <a:p>
            <a:pPr marL="457200" indent="-456565" algn="just">
              <a:buClr>
                <a:srgbClr val="000000"/>
              </a:buClr>
              <a:buFont typeface="Arial"/>
              <a:buChar char="•"/>
            </a:pPr>
            <a:r>
              <a:rPr lang="es-ES" sz="3000" spc="-1" dirty="0">
                <a:solidFill>
                  <a:srgbClr val="595959"/>
                </a:solidFill>
                <a:latin typeface="Calibri"/>
                <a:ea typeface="Calibri"/>
                <a:cs typeface="Calibri"/>
              </a:rPr>
              <a:t>Crear una maquina arcade de básquet que sea de fácil transporte y que tenga el mismo funcionamiento y mecánicas que una grande. Que muestre la puntuación de los jugadores, con un sistema de tickets y que sea posible resetear el sistema de la maquina cuando uno quiera.</a:t>
            </a:r>
            <a:endParaRPr lang="es-EC" sz="3000" b="0" strike="noStrike" spc="-1" dirty="0">
              <a:latin typeface="Calibri"/>
              <a:cs typeface="Calibri"/>
            </a:endParaRPr>
          </a:p>
        </p:txBody>
      </p:sp>
      <p:sp>
        <p:nvSpPr>
          <p:cNvPr id="54" name="CustomShape 14"/>
          <p:cNvSpPr/>
          <p:nvPr/>
        </p:nvSpPr>
        <p:spPr>
          <a:xfrm>
            <a:off x="1434960" y="37897410"/>
            <a:ext cx="18946596" cy="1384995"/>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343080" indent="-342720" algn="just">
              <a:lnSpc>
                <a:spcPct val="100000"/>
              </a:lnSpc>
              <a:buClr>
                <a:srgbClr val="595959"/>
              </a:buClr>
              <a:buFont typeface="Noto Sans Symbols"/>
              <a:buChar char="▪"/>
            </a:pPr>
            <a:r>
              <a:rPr lang="es-MX" sz="3000" spc="-1" dirty="0">
                <a:solidFill>
                  <a:srgbClr val="595959"/>
                </a:solidFill>
                <a:latin typeface="Calibri" panose="020F0502020204030204" pitchFamily="34" charset="0"/>
                <a:ea typeface="Arial"/>
                <a:cs typeface="Calibri" panose="020F0502020204030204" pitchFamily="34" charset="0"/>
              </a:rPr>
              <a:t>Se ha logrado cumplir los objetivos propuestos para el proyecto, como resultado de esto se elaboró un sistema para una máquina de baloncesto usando circuitos integrados. Comprendiendo con mayor profundidad las diversas aplicaciones </a:t>
            </a:r>
            <a:r>
              <a:rPr lang="es-MX" sz="3000" spc="-1">
                <a:solidFill>
                  <a:srgbClr val="595959"/>
                </a:solidFill>
                <a:latin typeface="Calibri" panose="020F0502020204030204" pitchFamily="34" charset="0"/>
                <a:ea typeface="Arial"/>
                <a:cs typeface="Calibri" panose="020F0502020204030204" pitchFamily="34" charset="0"/>
              </a:rPr>
              <a:t>que dichos </a:t>
            </a:r>
            <a:r>
              <a:rPr lang="es-MX" sz="3000" spc="-1" dirty="0">
                <a:solidFill>
                  <a:srgbClr val="595959"/>
                </a:solidFill>
                <a:latin typeface="Calibri" panose="020F0502020204030204" pitchFamily="34" charset="0"/>
                <a:ea typeface="Arial"/>
                <a:cs typeface="Calibri" panose="020F0502020204030204" pitchFamily="34" charset="0"/>
              </a:rPr>
              <a:t>circuitos pueden tener y los sistemas digitales en general.</a:t>
            </a:r>
          </a:p>
        </p:txBody>
      </p:sp>
      <p:sp>
        <p:nvSpPr>
          <p:cNvPr id="56" name="CustomShape 16"/>
          <p:cNvSpPr/>
          <p:nvPr/>
        </p:nvSpPr>
        <p:spPr>
          <a:xfrm>
            <a:off x="1434960" y="28256460"/>
            <a:ext cx="9410840" cy="4616648"/>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457200" indent="-456840" algn="just">
              <a:lnSpc>
                <a:spcPct val="100000"/>
              </a:lnSpc>
              <a:buClr>
                <a:srgbClr val="000000"/>
              </a:buClr>
              <a:buFont typeface="Arial"/>
              <a:buChar char="•"/>
            </a:pPr>
            <a:r>
              <a:rPr lang="es-ES_tradnl" sz="3000" spc="-1" dirty="0">
                <a:solidFill>
                  <a:srgbClr val="595959"/>
                </a:solidFill>
                <a:latin typeface="Calibri" panose="020F0502020204030204" pitchFamily="34" charset="0"/>
                <a:ea typeface="Calibri"/>
                <a:cs typeface="Calibri" panose="020F0502020204030204" pitchFamily="34" charset="0"/>
              </a:rPr>
              <a:t>Envió de la señal de que un nuevo punto ha sido anotado mediante el cambio en la fotorresistencia y el CI NE555.</a:t>
            </a:r>
            <a:endParaRPr lang="es-ES_tradnl" sz="3000" b="0" strike="noStrike" spc="-1" dirty="0">
              <a:solidFill>
                <a:srgbClr val="595959"/>
              </a:solidFill>
              <a:latin typeface="Calibri" panose="020F0502020204030204" pitchFamily="34" charset="0"/>
              <a:ea typeface="Calibri"/>
              <a:cs typeface="Calibri" panose="020F0502020204030204" pitchFamily="34" charset="0"/>
            </a:endParaRPr>
          </a:p>
          <a:p>
            <a:pPr marL="457200" indent="-456840" algn="just">
              <a:lnSpc>
                <a:spcPct val="100000"/>
              </a:lnSpc>
              <a:buClr>
                <a:srgbClr val="000000"/>
              </a:buClr>
              <a:buFont typeface="Arial"/>
              <a:buChar char="•"/>
            </a:pPr>
            <a:r>
              <a:rPr lang="es-ES_tradnl" sz="3000" spc="-1" dirty="0">
                <a:solidFill>
                  <a:srgbClr val="595959"/>
                </a:solidFill>
                <a:latin typeface="Calibri" panose="020F0502020204030204" pitchFamily="34" charset="0"/>
                <a:cs typeface="Calibri" panose="020F0502020204030204" pitchFamily="34" charset="0"/>
              </a:rPr>
              <a:t>Visualización del puntaje en 4 displays de 7 segmentos 2 para cada jugador, uno para las decenas y el otro para las unidades.</a:t>
            </a:r>
          </a:p>
          <a:p>
            <a:pPr marL="457200" indent="-456840" algn="just">
              <a:lnSpc>
                <a:spcPct val="100000"/>
              </a:lnSpc>
              <a:buClr>
                <a:srgbClr val="000000"/>
              </a:buClr>
              <a:buFont typeface="Arial"/>
              <a:buChar char="•"/>
            </a:pPr>
            <a:r>
              <a:rPr lang="es-ES_tradnl" sz="3000" spc="-1" dirty="0">
                <a:solidFill>
                  <a:srgbClr val="595959"/>
                </a:solidFill>
                <a:latin typeface="Calibri" panose="020F0502020204030204" pitchFamily="34" charset="0"/>
                <a:cs typeface="Calibri" panose="020F0502020204030204" pitchFamily="34" charset="0"/>
              </a:rPr>
              <a:t>El juego termina cuando uno de los 2 jugadores llega a 10 puntos y se lo muestra encendiendo un led .</a:t>
            </a:r>
            <a:endParaRPr lang="es-ES_tradnl" sz="3000" b="0" strike="noStrike" spc="-1" dirty="0">
              <a:solidFill>
                <a:srgbClr val="595959"/>
              </a:solidFill>
              <a:latin typeface="Calibri" panose="020F0502020204030204" pitchFamily="34" charset="0"/>
              <a:cs typeface="Calibri" panose="020F0502020204030204" pitchFamily="34" charset="0"/>
            </a:endParaRPr>
          </a:p>
          <a:p>
            <a:pPr marL="457200" indent="-456840" algn="just">
              <a:lnSpc>
                <a:spcPct val="100000"/>
              </a:lnSpc>
              <a:buClr>
                <a:srgbClr val="000000"/>
              </a:buClr>
              <a:buFont typeface="Arial"/>
              <a:buChar char="•"/>
            </a:pPr>
            <a:r>
              <a:rPr lang="es-ES_tradnl" sz="3000" spc="-1" dirty="0">
                <a:solidFill>
                  <a:srgbClr val="595959"/>
                </a:solidFill>
                <a:latin typeface="Calibri" panose="020F0502020204030204" pitchFamily="34" charset="0"/>
                <a:cs typeface="Calibri" panose="020F0502020204030204" pitchFamily="34" charset="0"/>
              </a:rPr>
              <a:t>Cada 3 puntos se hace la entrega de un ticket para el jugador que los ha anotado, encendiéndose un led cada vez que esto sucede.</a:t>
            </a:r>
          </a:p>
        </p:txBody>
      </p:sp>
      <p:sp>
        <p:nvSpPr>
          <p:cNvPr id="57" name="CustomShape 17"/>
          <p:cNvSpPr/>
          <p:nvPr/>
        </p:nvSpPr>
        <p:spPr>
          <a:xfrm>
            <a:off x="1368000" y="42202650"/>
            <a:ext cx="16776000" cy="646331"/>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marL="285750" indent="-285750" algn="l">
              <a:buFont typeface="Arial" panose="020B0604020202020204" pitchFamily="34" charset="0"/>
              <a:buChar char="•"/>
            </a:pPr>
            <a:r>
              <a:rPr lang="es-EC" sz="1400" b="0" i="0" dirty="0" err="1">
                <a:solidFill>
                  <a:srgbClr val="000000"/>
                </a:solidFill>
                <a:effectLst/>
                <a:latin typeface="Georgia" panose="02040502050405020303" pitchFamily="18" charset="0"/>
              </a:rPr>
              <a:t>Bismarks</a:t>
            </a:r>
            <a:r>
              <a:rPr lang="es-EC" sz="1400" b="0" i="0" dirty="0">
                <a:solidFill>
                  <a:srgbClr val="000000"/>
                </a:solidFill>
                <a:effectLst/>
                <a:latin typeface="Georgia" panose="02040502050405020303" pitchFamily="18" charset="0"/>
              </a:rPr>
              <a:t>, J. L. (2020, octubre 27). </a:t>
            </a:r>
            <a:r>
              <a:rPr lang="es-EC" sz="1400" b="0" i="1" dirty="0">
                <a:solidFill>
                  <a:srgbClr val="000000"/>
                </a:solidFill>
                <a:effectLst/>
                <a:latin typeface="Georgia" panose="02040502050405020303" pitchFamily="18" charset="0"/>
              </a:rPr>
              <a:t>Circuito Integrado</a:t>
            </a:r>
            <a:r>
              <a:rPr lang="es-EC" sz="1400" b="0" i="0" dirty="0">
                <a:solidFill>
                  <a:srgbClr val="000000"/>
                </a:solidFill>
                <a:effectLst/>
                <a:latin typeface="Georgia" panose="02040502050405020303" pitchFamily="18" charset="0"/>
              </a:rPr>
              <a:t>. Electrónica Online. https://electronicaonline.net/componentes-electronicos/circuito-integrado/</a:t>
            </a:r>
          </a:p>
          <a:p>
            <a:pPr marL="285750" indent="-285750" algn="l">
              <a:buFont typeface="Arial" panose="020B0604020202020204" pitchFamily="34" charset="0"/>
              <a:buChar char="•"/>
            </a:pPr>
            <a:r>
              <a:rPr lang="es-EC" sz="1400" b="0" i="0" dirty="0">
                <a:solidFill>
                  <a:srgbClr val="000000"/>
                </a:solidFill>
                <a:effectLst/>
                <a:latin typeface="Georgia" panose="02040502050405020303" pitchFamily="18" charset="0"/>
              </a:rPr>
              <a:t>Turmero, P. (2015, abril 27). </a:t>
            </a:r>
            <a:r>
              <a:rPr lang="es-EC" sz="1400" b="0" i="1" dirty="0">
                <a:solidFill>
                  <a:srgbClr val="000000"/>
                </a:solidFill>
                <a:effectLst/>
                <a:latin typeface="Georgia" panose="02040502050405020303" pitchFamily="18" charset="0"/>
              </a:rPr>
              <a:t>Los </a:t>
            </a:r>
            <a:r>
              <a:rPr lang="es-EC" sz="1400" b="0" i="1" dirty="0" err="1">
                <a:solidFill>
                  <a:srgbClr val="000000"/>
                </a:solidFill>
                <a:effectLst/>
                <a:latin typeface="Georgia" panose="02040502050405020303" pitchFamily="18" charset="0"/>
              </a:rPr>
              <a:t>flip-flops</a:t>
            </a:r>
            <a:r>
              <a:rPr lang="es-EC" sz="1400" b="0" i="0" dirty="0">
                <a:solidFill>
                  <a:srgbClr val="000000"/>
                </a:solidFill>
                <a:effectLst/>
                <a:latin typeface="Georgia" panose="02040502050405020303" pitchFamily="18" charset="0"/>
              </a:rPr>
              <a:t>. Monografias.com. https://www.monografias.com/trabajos104/flip-flops/flip-flops</a:t>
            </a:r>
          </a:p>
          <a:p>
            <a:pPr marL="360" algn="just">
              <a:lnSpc>
                <a:spcPct val="100000"/>
              </a:lnSpc>
              <a:buClr>
                <a:srgbClr val="595959"/>
              </a:buClr>
            </a:pPr>
            <a:endParaRPr lang="es-EC" sz="1400" b="0" strike="noStrike" spc="-1" dirty="0">
              <a:latin typeface="Calibri" panose="020F0502020204030204" pitchFamily="34" charset="0"/>
              <a:cs typeface="Calibri" panose="020F0502020204030204" pitchFamily="34" charset="0"/>
            </a:endParaRPr>
          </a:p>
        </p:txBody>
      </p:sp>
      <p:sp>
        <p:nvSpPr>
          <p:cNvPr id="58" name="CustomShape 18"/>
          <p:cNvSpPr/>
          <p:nvPr/>
        </p:nvSpPr>
        <p:spPr>
          <a:xfrm>
            <a:off x="1391040" y="41184000"/>
            <a:ext cx="357696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3200" b="1" strike="noStrike" spc="-1" dirty="0">
                <a:solidFill>
                  <a:srgbClr val="FFFFFF"/>
                </a:solidFill>
                <a:latin typeface="Calibri" panose="020F0502020204030204" pitchFamily="34" charset="0"/>
                <a:ea typeface="Arial"/>
                <a:cs typeface="Calibri" panose="020F0502020204030204" pitchFamily="34" charset="0"/>
              </a:rPr>
              <a:t>REFERENCIAS</a:t>
            </a:r>
            <a:endParaRPr lang="es-EC" sz="3200" b="0" strike="noStrike" spc="-1" dirty="0">
              <a:latin typeface="Calibri" panose="020F0502020204030204" pitchFamily="34" charset="0"/>
              <a:cs typeface="Calibri" panose="020F0502020204030204" pitchFamily="34" charset="0"/>
            </a:endParaRPr>
          </a:p>
        </p:txBody>
      </p:sp>
      <p:sp>
        <p:nvSpPr>
          <p:cNvPr id="28" name="CuadroTexto 27">
            <a:extLst>
              <a:ext uri="{FF2B5EF4-FFF2-40B4-BE49-F238E27FC236}">
                <a16:creationId xmlns:a16="http://schemas.microsoft.com/office/drawing/2014/main" id="{0AF460C2-CCE4-4B1C-BC97-FBD73461CA08}"/>
              </a:ext>
            </a:extLst>
          </p:cNvPr>
          <p:cNvSpPr txBox="1"/>
          <p:nvPr/>
        </p:nvSpPr>
        <p:spPr>
          <a:xfrm>
            <a:off x="12409095" y="521927"/>
            <a:ext cx="4241002" cy="1201687"/>
          </a:xfrm>
          <a:prstGeom prst="rect">
            <a:avLst/>
          </a:prstGeom>
          <a:noFill/>
        </p:spPr>
        <p:txBody>
          <a:bodyPr wrap="none" lIns="0" tIns="0" rIns="0" bIns="0" rtlCol="0" anchor="t" anchorCtr="0">
            <a:noAutofit/>
          </a:bodyPr>
          <a:lstStyle/>
          <a:p>
            <a:r>
              <a:rPr lang="es-ES" sz="2500" dirty="0">
                <a:solidFill>
                  <a:srgbClr val="506F7F"/>
                </a:solidFill>
                <a:latin typeface="Calibri"/>
                <a:cs typeface="Calibri"/>
              </a:rPr>
              <a:t>Mauro Fernando Vega Jacome</a:t>
            </a:r>
          </a:p>
          <a:p>
            <a:r>
              <a:rPr lang="es-ES" sz="2500" dirty="0">
                <a:solidFill>
                  <a:schemeClr val="tx1">
                    <a:lumMod val="65000"/>
                    <a:lumOff val="35000"/>
                  </a:schemeClr>
                </a:solidFill>
                <a:latin typeface="Calibri"/>
                <a:cs typeface="Calibri"/>
              </a:rPr>
              <a:t>mafevega@espol.edu.ec</a:t>
            </a:r>
          </a:p>
        </p:txBody>
      </p:sp>
      <p:sp>
        <p:nvSpPr>
          <p:cNvPr id="29" name="CuadroTexto 28">
            <a:extLst>
              <a:ext uri="{FF2B5EF4-FFF2-40B4-BE49-F238E27FC236}">
                <a16:creationId xmlns:a16="http://schemas.microsoft.com/office/drawing/2014/main" id="{4573E53D-92AF-4791-AE97-CB64FDF98ABF}"/>
              </a:ext>
            </a:extLst>
          </p:cNvPr>
          <p:cNvSpPr txBox="1"/>
          <p:nvPr/>
        </p:nvSpPr>
        <p:spPr>
          <a:xfrm>
            <a:off x="7744492" y="546141"/>
            <a:ext cx="4110991" cy="1361358"/>
          </a:xfrm>
          <a:prstGeom prst="rect">
            <a:avLst/>
          </a:prstGeom>
          <a:noFill/>
        </p:spPr>
        <p:txBody>
          <a:bodyPr wrap="none" lIns="0" tIns="0" rIns="0" bIns="0" rtlCol="0" anchor="t" anchorCtr="0">
            <a:noAutofit/>
          </a:bodyPr>
          <a:lstStyle/>
          <a:p>
            <a:r>
              <a:rPr lang="es-ES" sz="2500" dirty="0">
                <a:solidFill>
                  <a:srgbClr val="506F7F"/>
                </a:solidFill>
                <a:latin typeface="Calibri"/>
                <a:cs typeface="Calibri"/>
              </a:rPr>
              <a:t>Kenny Alberto Chabla Franco</a:t>
            </a:r>
          </a:p>
          <a:p>
            <a:r>
              <a:rPr lang="es-ES" sz="2500" dirty="0">
                <a:solidFill>
                  <a:schemeClr val="tx1">
                    <a:lumMod val="65000"/>
                    <a:lumOff val="35000"/>
                  </a:schemeClr>
                </a:solidFill>
                <a:latin typeface="Calibri"/>
                <a:cs typeface="Calibri"/>
              </a:rPr>
              <a:t>kachabla@espol.edu.ec</a:t>
            </a:r>
          </a:p>
        </p:txBody>
      </p:sp>
      <p:cxnSp>
        <p:nvCxnSpPr>
          <p:cNvPr id="30" name="Conector recto 29">
            <a:extLst>
              <a:ext uri="{FF2B5EF4-FFF2-40B4-BE49-F238E27FC236}">
                <a16:creationId xmlns:a16="http://schemas.microsoft.com/office/drawing/2014/main" id="{A5BC3714-31F2-4963-8629-E155F5A57AAB}"/>
              </a:ext>
            </a:extLst>
          </p:cNvPr>
          <p:cNvCxnSpPr>
            <a:cxnSpLocks/>
          </p:cNvCxnSpPr>
          <p:nvPr/>
        </p:nvCxnSpPr>
        <p:spPr>
          <a:xfrm>
            <a:off x="12021287" y="334457"/>
            <a:ext cx="0" cy="2778314"/>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1BEDB25C-D7F5-4F02-A0DA-69AA88A7425D}"/>
              </a:ext>
            </a:extLst>
          </p:cNvPr>
          <p:cNvCxnSpPr>
            <a:cxnSpLocks/>
          </p:cNvCxnSpPr>
          <p:nvPr/>
        </p:nvCxnSpPr>
        <p:spPr>
          <a:xfrm>
            <a:off x="16836654" y="400336"/>
            <a:ext cx="0" cy="2812401"/>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pic>
        <p:nvPicPr>
          <p:cNvPr id="32" name="Imagen 31">
            <a:extLst>
              <a:ext uri="{FF2B5EF4-FFF2-40B4-BE49-F238E27FC236}">
                <a16:creationId xmlns:a16="http://schemas.microsoft.com/office/drawing/2014/main" id="{761E10EC-08FE-4514-AD0B-1A5621115014}"/>
              </a:ext>
            </a:extLst>
          </p:cNvPr>
          <p:cNvPicPr>
            <a:picLocks noChangeAspect="1"/>
          </p:cNvPicPr>
          <p:nvPr/>
        </p:nvPicPr>
        <p:blipFill>
          <a:blip r:embed="rId2"/>
          <a:srcRect/>
          <a:stretch/>
        </p:blipFill>
        <p:spPr>
          <a:xfrm>
            <a:off x="844200" y="1797713"/>
            <a:ext cx="5760000" cy="850362"/>
          </a:xfrm>
          <a:prstGeom prst="rect">
            <a:avLst/>
          </a:prstGeom>
        </p:spPr>
      </p:pic>
      <p:cxnSp>
        <p:nvCxnSpPr>
          <p:cNvPr id="34" name="Conector recto 33">
            <a:extLst>
              <a:ext uri="{FF2B5EF4-FFF2-40B4-BE49-F238E27FC236}">
                <a16:creationId xmlns:a16="http://schemas.microsoft.com/office/drawing/2014/main" id="{0A8DA390-732C-4A59-8699-ADB9240B1428}"/>
              </a:ext>
            </a:extLst>
          </p:cNvPr>
          <p:cNvCxnSpPr/>
          <p:nvPr/>
        </p:nvCxnSpPr>
        <p:spPr>
          <a:xfrm>
            <a:off x="2677200" y="16227388"/>
            <a:ext cx="18000000" cy="0"/>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sp>
        <p:nvSpPr>
          <p:cNvPr id="44" name="CustomShape 4"/>
          <p:cNvSpPr/>
          <p:nvPr/>
        </p:nvSpPr>
        <p:spPr>
          <a:xfrm>
            <a:off x="1391040" y="15719091"/>
            <a:ext cx="461304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dirty="0">
                <a:solidFill>
                  <a:srgbClr val="FFFFFF"/>
                </a:solidFill>
                <a:latin typeface="Calibri" panose="020F0502020204030204" pitchFamily="34" charset="0"/>
                <a:ea typeface="Calibri"/>
                <a:cs typeface="Calibri" panose="020F0502020204030204" pitchFamily="34" charset="0"/>
              </a:rPr>
              <a:t>METODOLOGÍA</a:t>
            </a:r>
            <a:endParaRPr lang="es-EC" sz="4000" b="0" strike="noStrike" spc="-1" dirty="0">
              <a:latin typeface="Calibri" panose="020F0502020204030204" pitchFamily="34" charset="0"/>
              <a:cs typeface="Calibri" panose="020F0502020204030204" pitchFamily="34" charset="0"/>
            </a:endParaRPr>
          </a:p>
        </p:txBody>
      </p:sp>
      <p:graphicFrame>
        <p:nvGraphicFramePr>
          <p:cNvPr id="9" name="Diagrama 8">
            <a:extLst>
              <a:ext uri="{FF2B5EF4-FFF2-40B4-BE49-F238E27FC236}">
                <a16:creationId xmlns:a16="http://schemas.microsoft.com/office/drawing/2014/main" id="{36DC0D2D-AED8-B85C-B8A8-ECF31B01658B}"/>
              </a:ext>
            </a:extLst>
          </p:cNvPr>
          <p:cNvGraphicFramePr/>
          <p:nvPr>
            <p:extLst>
              <p:ext uri="{D42A27DB-BD31-4B8C-83A1-F6EECF244321}">
                <p14:modId xmlns:p14="http://schemas.microsoft.com/office/powerpoint/2010/main" val="1705786105"/>
              </p:ext>
            </p:extLst>
          </p:nvPr>
        </p:nvGraphicFramePr>
        <p:xfrm>
          <a:off x="-234148" y="17389596"/>
          <a:ext cx="10609251" cy="7501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Imagen 11" descr="Código QR&#10;&#10;Descripción generada automáticamente">
            <a:extLst>
              <a:ext uri="{FF2B5EF4-FFF2-40B4-BE49-F238E27FC236}">
                <a16:creationId xmlns:a16="http://schemas.microsoft.com/office/drawing/2014/main" id="{709EB547-7E08-35F4-4AB2-D25DE0211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90267" y="802616"/>
            <a:ext cx="2700000" cy="2700000"/>
          </a:xfrm>
          <a:prstGeom prst="rect">
            <a:avLst/>
          </a:prstGeom>
        </p:spPr>
      </p:pic>
      <p:pic>
        <p:nvPicPr>
          <p:cNvPr id="3" name="Picture 10">
            <a:extLst>
              <a:ext uri="{FF2B5EF4-FFF2-40B4-BE49-F238E27FC236}">
                <a16:creationId xmlns:a16="http://schemas.microsoft.com/office/drawing/2014/main" id="{174096A6-DA8A-DADF-E226-44A5C8D266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6133" y="-17570657"/>
            <a:ext cx="759358" cy="10434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a:extLst>
              <a:ext uri="{FF2B5EF4-FFF2-40B4-BE49-F238E27FC236}">
                <a16:creationId xmlns:a16="http://schemas.microsoft.com/office/drawing/2014/main" id="{B1FF3A28-152D-7EB3-B8A2-BFF7EC0C2C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1346" y="1496728"/>
            <a:ext cx="1428750" cy="17352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New Basketball - Nueva Generación de juegos de Canastas !">
            <a:extLst>
              <a:ext uri="{FF2B5EF4-FFF2-40B4-BE49-F238E27FC236}">
                <a16:creationId xmlns:a16="http://schemas.microsoft.com/office/drawing/2014/main" id="{5E27D4C7-116B-1C8F-428F-690C0A7AFE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916557" y="11184784"/>
            <a:ext cx="3962003" cy="39620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capsulados - Principales tipos en circuitos integrados - Mundo Electrónico">
            <a:extLst>
              <a:ext uri="{FF2B5EF4-FFF2-40B4-BE49-F238E27FC236}">
                <a16:creationId xmlns:a16="http://schemas.microsoft.com/office/drawing/2014/main" id="{3AF68B84-8C41-6BD9-CA01-B484124B9F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42977" y="11008339"/>
            <a:ext cx="5018386" cy="407743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upo 19">
            <a:extLst>
              <a:ext uri="{FF2B5EF4-FFF2-40B4-BE49-F238E27FC236}">
                <a16:creationId xmlns:a16="http://schemas.microsoft.com/office/drawing/2014/main" id="{0C3F2433-8BD0-343A-792B-68C7E26F181D}"/>
              </a:ext>
            </a:extLst>
          </p:cNvPr>
          <p:cNvGrpSpPr/>
          <p:nvPr/>
        </p:nvGrpSpPr>
        <p:grpSpPr>
          <a:xfrm>
            <a:off x="10084597" y="17055898"/>
            <a:ext cx="4116759" cy="1841753"/>
            <a:chOff x="10952953" y="17876530"/>
            <a:chExt cx="4116759" cy="1841753"/>
          </a:xfrm>
        </p:grpSpPr>
        <p:pic>
          <p:nvPicPr>
            <p:cNvPr id="11" name="Imagen 10">
              <a:extLst>
                <a:ext uri="{FF2B5EF4-FFF2-40B4-BE49-F238E27FC236}">
                  <a16:creationId xmlns:a16="http://schemas.microsoft.com/office/drawing/2014/main" id="{0BDDC37B-BFCB-14DC-46A8-5CBEE39E4F67}"/>
                </a:ext>
              </a:extLst>
            </p:cNvPr>
            <p:cNvPicPr>
              <a:picLocks noChangeAspect="1"/>
            </p:cNvPicPr>
            <p:nvPr/>
          </p:nvPicPr>
          <p:blipFill>
            <a:blip r:embed="rId13"/>
            <a:stretch>
              <a:fillRect/>
            </a:stretch>
          </p:blipFill>
          <p:spPr>
            <a:xfrm>
              <a:off x="10952953" y="17876530"/>
              <a:ext cx="1866361" cy="1817631"/>
            </a:xfrm>
            <a:prstGeom prst="rect">
              <a:avLst/>
            </a:prstGeom>
          </p:spPr>
        </p:pic>
        <p:pic>
          <p:nvPicPr>
            <p:cNvPr id="14" name="Imagen 13">
              <a:extLst>
                <a:ext uri="{FF2B5EF4-FFF2-40B4-BE49-F238E27FC236}">
                  <a16:creationId xmlns:a16="http://schemas.microsoft.com/office/drawing/2014/main" id="{1D617141-D2D4-2D93-0A71-C9CA79E68F7F}"/>
                </a:ext>
              </a:extLst>
            </p:cNvPr>
            <p:cNvPicPr>
              <a:picLocks noChangeAspect="1"/>
            </p:cNvPicPr>
            <p:nvPr/>
          </p:nvPicPr>
          <p:blipFill>
            <a:blip r:embed="rId14"/>
            <a:stretch>
              <a:fillRect/>
            </a:stretch>
          </p:blipFill>
          <p:spPr>
            <a:xfrm>
              <a:off x="12819314" y="17876531"/>
              <a:ext cx="2250398" cy="1841752"/>
            </a:xfrm>
            <a:prstGeom prst="rect">
              <a:avLst/>
            </a:prstGeom>
          </p:spPr>
        </p:pic>
      </p:grpSp>
      <p:pic>
        <p:nvPicPr>
          <p:cNvPr id="16" name="Imagen 15">
            <a:extLst>
              <a:ext uri="{FF2B5EF4-FFF2-40B4-BE49-F238E27FC236}">
                <a16:creationId xmlns:a16="http://schemas.microsoft.com/office/drawing/2014/main" id="{BB254011-7285-5BBB-1849-F4DA2150F968}"/>
              </a:ext>
            </a:extLst>
          </p:cNvPr>
          <p:cNvPicPr>
            <a:picLocks noChangeAspect="1"/>
          </p:cNvPicPr>
          <p:nvPr/>
        </p:nvPicPr>
        <p:blipFill>
          <a:blip r:embed="rId15"/>
          <a:stretch>
            <a:fillRect/>
          </a:stretch>
        </p:blipFill>
        <p:spPr>
          <a:xfrm>
            <a:off x="16368192" y="16936563"/>
            <a:ext cx="3386610" cy="2105319"/>
          </a:xfrm>
          <a:prstGeom prst="rect">
            <a:avLst/>
          </a:prstGeom>
        </p:spPr>
      </p:pic>
      <p:pic>
        <p:nvPicPr>
          <p:cNvPr id="18" name="Imagen 17">
            <a:extLst>
              <a:ext uri="{FF2B5EF4-FFF2-40B4-BE49-F238E27FC236}">
                <a16:creationId xmlns:a16="http://schemas.microsoft.com/office/drawing/2014/main" id="{B0DF92BE-270F-83AB-30B9-395C76730A7A}"/>
              </a:ext>
            </a:extLst>
          </p:cNvPr>
          <p:cNvPicPr>
            <a:picLocks noChangeAspect="1"/>
          </p:cNvPicPr>
          <p:nvPr/>
        </p:nvPicPr>
        <p:blipFill>
          <a:blip r:embed="rId16"/>
          <a:stretch>
            <a:fillRect/>
          </a:stretch>
        </p:blipFill>
        <p:spPr>
          <a:xfrm>
            <a:off x="16504439" y="20221964"/>
            <a:ext cx="3130544" cy="2429676"/>
          </a:xfrm>
          <a:prstGeom prst="rect">
            <a:avLst/>
          </a:prstGeom>
        </p:spPr>
      </p:pic>
      <p:cxnSp>
        <p:nvCxnSpPr>
          <p:cNvPr id="22" name="Conector recto de flecha 21">
            <a:extLst>
              <a:ext uri="{FF2B5EF4-FFF2-40B4-BE49-F238E27FC236}">
                <a16:creationId xmlns:a16="http://schemas.microsoft.com/office/drawing/2014/main" id="{C1A9B72E-8184-20C2-0A8D-624E1F60CA6F}"/>
              </a:ext>
            </a:extLst>
          </p:cNvPr>
          <p:cNvCxnSpPr>
            <a:stCxn id="14" idx="3"/>
            <a:endCxn id="16" idx="1"/>
          </p:cNvCxnSpPr>
          <p:nvPr/>
        </p:nvCxnSpPr>
        <p:spPr>
          <a:xfrm>
            <a:off x="14201356" y="17976775"/>
            <a:ext cx="2166836" cy="124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Conector recto de flecha 24">
            <a:extLst>
              <a:ext uri="{FF2B5EF4-FFF2-40B4-BE49-F238E27FC236}">
                <a16:creationId xmlns:a16="http://schemas.microsoft.com/office/drawing/2014/main" id="{2AB117B2-7A5A-A5AB-C3CC-2CE8DD614D31}"/>
              </a:ext>
            </a:extLst>
          </p:cNvPr>
          <p:cNvCxnSpPr>
            <a:stCxn id="16" idx="2"/>
            <a:endCxn id="18" idx="0"/>
          </p:cNvCxnSpPr>
          <p:nvPr/>
        </p:nvCxnSpPr>
        <p:spPr>
          <a:xfrm>
            <a:off x="18061497" y="19041882"/>
            <a:ext cx="8214" cy="11800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Conector recto de flecha 26">
            <a:extLst>
              <a:ext uri="{FF2B5EF4-FFF2-40B4-BE49-F238E27FC236}">
                <a16:creationId xmlns:a16="http://schemas.microsoft.com/office/drawing/2014/main" id="{B2E13BCA-66F3-F27E-5E93-813BB36F730F}"/>
              </a:ext>
            </a:extLst>
          </p:cNvPr>
          <p:cNvCxnSpPr>
            <a:cxnSpLocks/>
            <a:stCxn id="18" idx="1"/>
          </p:cNvCxnSpPr>
          <p:nvPr/>
        </p:nvCxnSpPr>
        <p:spPr>
          <a:xfrm flipH="1" flipV="1">
            <a:off x="14155721" y="21426396"/>
            <a:ext cx="2348718" cy="10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9" name="Imagen 38">
            <a:extLst>
              <a:ext uri="{FF2B5EF4-FFF2-40B4-BE49-F238E27FC236}">
                <a16:creationId xmlns:a16="http://schemas.microsoft.com/office/drawing/2014/main" id="{A46BAD4E-C6A4-0E3C-5809-CEADC08EBDED}"/>
              </a:ext>
            </a:extLst>
          </p:cNvPr>
          <p:cNvPicPr>
            <a:picLocks noChangeAspect="1"/>
          </p:cNvPicPr>
          <p:nvPr/>
        </p:nvPicPr>
        <p:blipFill>
          <a:blip r:embed="rId17"/>
          <a:stretch>
            <a:fillRect/>
          </a:stretch>
        </p:blipFill>
        <p:spPr>
          <a:xfrm>
            <a:off x="9929125" y="20255786"/>
            <a:ext cx="4272231" cy="2401957"/>
          </a:xfrm>
          <a:prstGeom prst="rect">
            <a:avLst/>
          </a:prstGeom>
        </p:spPr>
      </p:pic>
      <p:pic>
        <p:nvPicPr>
          <p:cNvPr id="48" name="Imagen 47">
            <a:extLst>
              <a:ext uri="{FF2B5EF4-FFF2-40B4-BE49-F238E27FC236}">
                <a16:creationId xmlns:a16="http://schemas.microsoft.com/office/drawing/2014/main" id="{C843D7D5-32B2-D62C-D0EA-AA7636F8B026}"/>
              </a:ext>
            </a:extLst>
          </p:cNvPr>
          <p:cNvPicPr>
            <a:picLocks noChangeAspect="1"/>
          </p:cNvPicPr>
          <p:nvPr/>
        </p:nvPicPr>
        <p:blipFill>
          <a:blip r:embed="rId18"/>
          <a:stretch>
            <a:fillRect/>
          </a:stretch>
        </p:blipFill>
        <p:spPr>
          <a:xfrm>
            <a:off x="8386088" y="1496728"/>
            <a:ext cx="1543038" cy="18753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 name="Conector recto de flecha 1">
            <a:extLst>
              <a:ext uri="{FF2B5EF4-FFF2-40B4-BE49-F238E27FC236}">
                <a16:creationId xmlns:a16="http://schemas.microsoft.com/office/drawing/2014/main" id="{C114CF4C-72E9-F12F-3289-CA794FAE51DD}"/>
              </a:ext>
            </a:extLst>
          </p:cNvPr>
          <p:cNvCxnSpPr/>
          <p:nvPr/>
        </p:nvCxnSpPr>
        <p:spPr>
          <a:xfrm>
            <a:off x="12065240" y="22651640"/>
            <a:ext cx="8214" cy="11800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 name="Imagen 4">
            <a:extLst>
              <a:ext uri="{FF2B5EF4-FFF2-40B4-BE49-F238E27FC236}">
                <a16:creationId xmlns:a16="http://schemas.microsoft.com/office/drawing/2014/main" id="{4560EDE2-38EE-7BB5-F06F-969377180C01}"/>
              </a:ext>
            </a:extLst>
          </p:cNvPr>
          <p:cNvPicPr>
            <a:picLocks noChangeAspect="1"/>
          </p:cNvPicPr>
          <p:nvPr/>
        </p:nvPicPr>
        <p:blipFill>
          <a:blip r:embed="rId19"/>
          <a:stretch>
            <a:fillRect/>
          </a:stretch>
        </p:blipFill>
        <p:spPr>
          <a:xfrm>
            <a:off x="15948543" y="23931612"/>
            <a:ext cx="3513154" cy="2354561"/>
          </a:xfrm>
          <a:prstGeom prst="rect">
            <a:avLst/>
          </a:prstGeom>
        </p:spPr>
      </p:pic>
      <p:pic>
        <p:nvPicPr>
          <p:cNvPr id="7" name="Imagen 6">
            <a:extLst>
              <a:ext uri="{FF2B5EF4-FFF2-40B4-BE49-F238E27FC236}">
                <a16:creationId xmlns:a16="http://schemas.microsoft.com/office/drawing/2014/main" id="{087BC21A-6CB7-8F73-46AA-9C534598840C}"/>
              </a:ext>
            </a:extLst>
          </p:cNvPr>
          <p:cNvPicPr>
            <a:picLocks noChangeAspect="1"/>
          </p:cNvPicPr>
          <p:nvPr/>
        </p:nvPicPr>
        <p:blipFill>
          <a:blip r:embed="rId20"/>
          <a:stretch>
            <a:fillRect/>
          </a:stretch>
        </p:blipFill>
        <p:spPr>
          <a:xfrm>
            <a:off x="10458848" y="23842540"/>
            <a:ext cx="3323268" cy="2492451"/>
          </a:xfrm>
          <a:prstGeom prst="rect">
            <a:avLst/>
          </a:prstGeom>
        </p:spPr>
      </p:pic>
      <p:cxnSp>
        <p:nvCxnSpPr>
          <p:cNvPr id="8" name="Conector recto de flecha 7">
            <a:extLst>
              <a:ext uri="{FF2B5EF4-FFF2-40B4-BE49-F238E27FC236}">
                <a16:creationId xmlns:a16="http://schemas.microsoft.com/office/drawing/2014/main" id="{17396789-AF95-0F37-2FA1-41C29A9819D6}"/>
              </a:ext>
            </a:extLst>
          </p:cNvPr>
          <p:cNvCxnSpPr/>
          <p:nvPr/>
        </p:nvCxnSpPr>
        <p:spPr>
          <a:xfrm>
            <a:off x="13781707" y="25021735"/>
            <a:ext cx="2166836" cy="124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3" name="Imagen 12">
            <a:extLst>
              <a:ext uri="{FF2B5EF4-FFF2-40B4-BE49-F238E27FC236}">
                <a16:creationId xmlns:a16="http://schemas.microsoft.com/office/drawing/2014/main" id="{01291A2B-B95A-DA21-4D80-2FAACB2B9FD9}"/>
              </a:ext>
            </a:extLst>
          </p:cNvPr>
          <p:cNvPicPr>
            <a:picLocks noChangeAspect="1"/>
          </p:cNvPicPr>
          <p:nvPr/>
        </p:nvPicPr>
        <p:blipFill>
          <a:blip r:embed="rId21"/>
          <a:stretch>
            <a:fillRect/>
          </a:stretch>
        </p:blipFill>
        <p:spPr>
          <a:xfrm>
            <a:off x="12409095" y="28083441"/>
            <a:ext cx="7003675" cy="525275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1847</TotalTime>
  <Words>416</Words>
  <Application>Microsoft Office PowerPoint</Application>
  <PresentationFormat>Personalizado</PresentationFormat>
  <Paragraphs>26</Paragraphs>
  <Slides>1</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vt:i4>
      </vt:variant>
    </vt:vector>
  </HeadingPairs>
  <TitlesOfParts>
    <vt:vector size="9" baseType="lpstr">
      <vt:lpstr>Arial</vt:lpstr>
      <vt:lpstr>Calibri</vt:lpstr>
      <vt:lpstr>Georgia</vt:lpstr>
      <vt:lpstr>Noto Sans Symbols</vt:lpstr>
      <vt:lpstr>Symbol</vt:lpstr>
      <vt:lpstr>Times New Roman</vt:lpstr>
      <vt:lpstr>Wingdings</vt:lpstr>
      <vt:lpstr>Office Theme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espol</dc:creator>
  <dc:description/>
  <cp:lastModifiedBy>Mauro Fernando Vega Jacome</cp:lastModifiedBy>
  <cp:revision>66</cp:revision>
  <dcterms:created xsi:type="dcterms:W3CDTF">2018-07-17T13:46:25Z</dcterms:created>
  <dcterms:modified xsi:type="dcterms:W3CDTF">2024-01-22T01:42:09Z</dcterms:modified>
  <dc:language>es-EC</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0x0101007C8CBE02BF410D449024895B145608E1</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1</vt:i4>
  </property>
</Properties>
</file>